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23C7655-1032-18EF-33CE-E7DA30482E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5047" y="3052809"/>
            <a:ext cx="4961905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17C5C9-B661-C6CA-2F24-402D02C453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61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A147EE-7F94-62F0-60E4-E843F8472EA1}"/>
              </a:ext>
            </a:extLst>
          </p:cNvPr>
          <p:cNvSpPr/>
          <p:nvPr/>
        </p:nvSpPr>
        <p:spPr bwMode="white">
          <a:xfrm>
            <a:off x="3720551" y="2153367"/>
            <a:ext cx="160029" cy="30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B84B91-423F-C434-6B66-02E479DC0B06}"/>
              </a:ext>
            </a:extLst>
          </p:cNvPr>
          <p:cNvSpPr/>
          <p:nvPr/>
        </p:nvSpPr>
        <p:spPr bwMode="white">
          <a:xfrm>
            <a:off x="4340665" y="2146692"/>
            <a:ext cx="273383" cy="31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CC2EA9-56B0-F015-4DFB-F16B6846B1DC}"/>
              </a:ext>
            </a:extLst>
          </p:cNvPr>
          <p:cNvSpPr/>
          <p:nvPr/>
        </p:nvSpPr>
        <p:spPr bwMode="white">
          <a:xfrm>
            <a:off x="7641272" y="2153367"/>
            <a:ext cx="246712" cy="307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BBFB88-306A-0786-3753-5623D308D12D}"/>
              </a:ext>
            </a:extLst>
          </p:cNvPr>
          <p:cNvSpPr/>
          <p:nvPr/>
        </p:nvSpPr>
        <p:spPr bwMode="white">
          <a:xfrm>
            <a:off x="1706848" y="2900899"/>
            <a:ext cx="266715" cy="3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2AF467-9306-C3CB-D2B1-8249118A3A54}"/>
              </a:ext>
            </a:extLst>
          </p:cNvPr>
          <p:cNvSpPr/>
          <p:nvPr/>
        </p:nvSpPr>
        <p:spPr bwMode="white">
          <a:xfrm>
            <a:off x="3000419" y="2927596"/>
            <a:ext cx="253379" cy="31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EDA748-2D21-EA13-BF78-59ADF0135AA7}"/>
              </a:ext>
            </a:extLst>
          </p:cNvPr>
          <p:cNvSpPr/>
          <p:nvPr/>
        </p:nvSpPr>
        <p:spPr bwMode="white">
          <a:xfrm>
            <a:off x="4273986" y="2927596"/>
            <a:ext cx="246712" cy="31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66DBC5-9778-194F-FDEF-D4502F0B504E}"/>
              </a:ext>
            </a:extLst>
          </p:cNvPr>
          <p:cNvSpPr/>
          <p:nvPr/>
        </p:nvSpPr>
        <p:spPr bwMode="white">
          <a:xfrm>
            <a:off x="5334181" y="2900899"/>
            <a:ext cx="253379" cy="3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E4D720-D316-F1F0-224D-2A147C8AAE9B}"/>
              </a:ext>
            </a:extLst>
          </p:cNvPr>
          <p:cNvSpPr/>
          <p:nvPr/>
        </p:nvSpPr>
        <p:spPr bwMode="white">
          <a:xfrm>
            <a:off x="6294358" y="2927596"/>
            <a:ext cx="253379" cy="31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D9AA809-5E7D-3C53-4520-88C06075B223}"/>
              </a:ext>
            </a:extLst>
          </p:cNvPr>
          <p:cNvSpPr/>
          <p:nvPr/>
        </p:nvSpPr>
        <p:spPr bwMode="white">
          <a:xfrm>
            <a:off x="6941143" y="2927596"/>
            <a:ext cx="246712" cy="31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467187A-EF70-50BC-D2CC-17D1570C2566}"/>
              </a:ext>
            </a:extLst>
          </p:cNvPr>
          <p:cNvSpPr/>
          <p:nvPr/>
        </p:nvSpPr>
        <p:spPr bwMode="white">
          <a:xfrm>
            <a:off x="7581261" y="2927596"/>
            <a:ext cx="246712" cy="31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1765EFE-A3D7-F589-8674-F96E7212512B}"/>
              </a:ext>
            </a:extLst>
          </p:cNvPr>
          <p:cNvSpPr/>
          <p:nvPr/>
        </p:nvSpPr>
        <p:spPr bwMode="white">
          <a:xfrm>
            <a:off x="3667208" y="3768570"/>
            <a:ext cx="246712" cy="31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86A2F31-9584-7170-13E6-CD7FDEDCFECC}"/>
              </a:ext>
            </a:extLst>
          </p:cNvPr>
          <p:cNvSpPr/>
          <p:nvPr/>
        </p:nvSpPr>
        <p:spPr bwMode="white">
          <a:xfrm>
            <a:off x="6361036" y="3768570"/>
            <a:ext cx="246712" cy="31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9653475-317A-27DB-A20E-99822DD31F15}"/>
              </a:ext>
            </a:extLst>
          </p:cNvPr>
          <p:cNvSpPr/>
          <p:nvPr/>
        </p:nvSpPr>
        <p:spPr bwMode="white">
          <a:xfrm>
            <a:off x="7581261" y="4629566"/>
            <a:ext cx="253379" cy="31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3D86F69-8A48-295A-D917-86D4E3568709}"/>
              </a:ext>
            </a:extLst>
          </p:cNvPr>
          <p:cNvSpPr/>
          <p:nvPr/>
        </p:nvSpPr>
        <p:spPr bwMode="white">
          <a:xfrm>
            <a:off x="3087101" y="5497237"/>
            <a:ext cx="160029" cy="31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713B95A-6AF8-3B48-E825-CF6CB1071D6C}"/>
              </a:ext>
            </a:extLst>
          </p:cNvPr>
          <p:cNvSpPr/>
          <p:nvPr/>
        </p:nvSpPr>
        <p:spPr bwMode="white">
          <a:xfrm>
            <a:off x="3667208" y="5497237"/>
            <a:ext cx="253379" cy="31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6ED256A-E31F-8A3B-D145-2CAB3079E58E}"/>
              </a:ext>
            </a:extLst>
          </p:cNvPr>
          <p:cNvSpPr/>
          <p:nvPr/>
        </p:nvSpPr>
        <p:spPr bwMode="white">
          <a:xfrm>
            <a:off x="6387708" y="5497237"/>
            <a:ext cx="160030" cy="31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3E81065-6869-571D-DDBB-17C39B388A83}"/>
              </a:ext>
            </a:extLst>
          </p:cNvPr>
          <p:cNvSpPr/>
          <p:nvPr/>
        </p:nvSpPr>
        <p:spPr bwMode="white">
          <a:xfrm>
            <a:off x="6967815" y="5497237"/>
            <a:ext cx="253379" cy="313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5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651F8-A18F-3708-9844-C63315F0A0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3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B7C1AE-79A0-7165-EE45-B996412FF6AD}"/>
              </a:ext>
            </a:extLst>
          </p:cNvPr>
          <p:cNvSpPr/>
          <p:nvPr/>
        </p:nvSpPr>
        <p:spPr bwMode="white">
          <a:xfrm>
            <a:off x="4767619" y="5982234"/>
            <a:ext cx="352380" cy="45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822BDB-9876-7072-C82F-7A9E23397A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A7A724-AD5B-97F3-CF19-244EE545869B}"/>
              </a:ext>
            </a:extLst>
          </p:cNvPr>
          <p:cNvSpPr/>
          <p:nvPr/>
        </p:nvSpPr>
        <p:spPr bwMode="white">
          <a:xfrm>
            <a:off x="9339047" y="1162533"/>
            <a:ext cx="647619" cy="457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AE58FA-7F9B-063A-C170-49029527751B}"/>
              </a:ext>
            </a:extLst>
          </p:cNvPr>
          <p:cNvSpPr/>
          <p:nvPr/>
        </p:nvSpPr>
        <p:spPr bwMode="white">
          <a:xfrm>
            <a:off x="2100952" y="3334618"/>
            <a:ext cx="619047" cy="543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E5F19D-DB8C-E2AB-89DE-6BD077EEDCD2}"/>
              </a:ext>
            </a:extLst>
          </p:cNvPr>
          <p:cNvSpPr/>
          <p:nvPr/>
        </p:nvSpPr>
        <p:spPr bwMode="white">
          <a:xfrm>
            <a:off x="3310476" y="5878245"/>
            <a:ext cx="961904" cy="447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844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2404C179-EE5E-95A7-2BD9-30207DA3E2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999" y="972000"/>
            <a:ext cx="10446131" cy="4401216"/>
          </a:xfrm>
          <a:prstGeom prst="rect">
            <a:avLst/>
          </a:prstGeom>
        </p:spPr>
      </p:pic>
      <p:sp>
        <p:nvSpPr>
          <p:cNvPr id="10" name="椭圆 9">
            <a:extLst>
              <a:ext uri="{FF2B5EF4-FFF2-40B4-BE49-F238E27FC236}">
                <a16:creationId xmlns:a16="http://schemas.microsoft.com/office/drawing/2014/main" id="{132F0B17-DCED-60DA-5D11-CDB8FACA43BC}"/>
              </a:ext>
            </a:extLst>
          </p:cNvPr>
          <p:cNvSpPr/>
          <p:nvPr/>
        </p:nvSpPr>
        <p:spPr>
          <a:xfrm>
            <a:off x="8112224" y="3306688"/>
            <a:ext cx="2880320" cy="914400"/>
          </a:xfrm>
          <a:prstGeom prst="ellipse">
            <a:avLst/>
          </a:prstGeom>
          <a:noFill/>
          <a:ln>
            <a:solidFill>
              <a:srgbClr val="EC00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93839507-A62C-74C7-F627-B6E6A2A950FB}"/>
              </a:ext>
            </a:extLst>
          </p:cNvPr>
          <p:cNvSpPr/>
          <p:nvPr/>
        </p:nvSpPr>
        <p:spPr>
          <a:xfrm>
            <a:off x="1415480" y="4407707"/>
            <a:ext cx="2880320" cy="914400"/>
          </a:xfrm>
          <a:prstGeom prst="ellipse">
            <a:avLst/>
          </a:prstGeom>
          <a:noFill/>
          <a:ln>
            <a:solidFill>
              <a:srgbClr val="EC00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AFA0B091-B181-5B76-7166-F8293DC20846}"/>
              </a:ext>
            </a:extLst>
          </p:cNvPr>
          <p:cNvSpPr/>
          <p:nvPr/>
        </p:nvSpPr>
        <p:spPr>
          <a:xfrm>
            <a:off x="8112224" y="4458816"/>
            <a:ext cx="2880320" cy="914400"/>
          </a:xfrm>
          <a:prstGeom prst="ellipse">
            <a:avLst/>
          </a:prstGeom>
          <a:noFill/>
          <a:ln>
            <a:solidFill>
              <a:srgbClr val="EC00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56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B68FAD-F0CE-16E6-E709-B5CE82CAC7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5C33E4-035F-FD31-4D97-56C7B2C816B7}"/>
              </a:ext>
            </a:extLst>
          </p:cNvPr>
          <p:cNvSpPr/>
          <p:nvPr/>
        </p:nvSpPr>
        <p:spPr bwMode="white">
          <a:xfrm>
            <a:off x="3935760" y="2420889"/>
            <a:ext cx="2592288" cy="68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4C999A-2C63-489E-C8A6-E7D698F44871}"/>
              </a:ext>
            </a:extLst>
          </p:cNvPr>
          <p:cNvSpPr/>
          <p:nvPr/>
        </p:nvSpPr>
        <p:spPr bwMode="white">
          <a:xfrm>
            <a:off x="1775520" y="3551316"/>
            <a:ext cx="4205541" cy="269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381413-912F-31F0-2206-C8FC6FCE4C41}"/>
              </a:ext>
            </a:extLst>
          </p:cNvPr>
          <p:cNvSpPr/>
          <p:nvPr/>
        </p:nvSpPr>
        <p:spPr bwMode="white">
          <a:xfrm>
            <a:off x="8853333" y="2258855"/>
            <a:ext cx="2314285" cy="848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0E843A0-2713-52A2-A2CF-A4CC5EB0D0FB}"/>
              </a:ext>
            </a:extLst>
          </p:cNvPr>
          <p:cNvSpPr/>
          <p:nvPr/>
        </p:nvSpPr>
        <p:spPr bwMode="white">
          <a:xfrm>
            <a:off x="7036582" y="3488312"/>
            <a:ext cx="3677960" cy="2691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029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D14AD-755F-5354-F4D6-CF808D5007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06F5CA-41FE-BDD8-74AC-1F6CF6B7FB32}"/>
              </a:ext>
            </a:extLst>
          </p:cNvPr>
          <p:cNvSpPr/>
          <p:nvPr/>
        </p:nvSpPr>
        <p:spPr bwMode="white">
          <a:xfrm>
            <a:off x="2783632" y="972000"/>
            <a:ext cx="2520280" cy="743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ACE8AA-21CB-0E71-7D3B-4AEE77A48A58}"/>
              </a:ext>
            </a:extLst>
          </p:cNvPr>
          <p:cNvSpPr/>
          <p:nvPr/>
        </p:nvSpPr>
        <p:spPr bwMode="white">
          <a:xfrm>
            <a:off x="1127448" y="2060848"/>
            <a:ext cx="3691961" cy="396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0D8FB6-0286-BC06-EBDC-0B074AD2DA36}"/>
              </a:ext>
            </a:extLst>
          </p:cNvPr>
          <p:cNvSpPr/>
          <p:nvPr/>
        </p:nvSpPr>
        <p:spPr bwMode="white">
          <a:xfrm>
            <a:off x="7680176" y="972000"/>
            <a:ext cx="3024336" cy="65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D16EDA-CBA9-5AE4-39E1-6C54E2FC7B41}"/>
              </a:ext>
            </a:extLst>
          </p:cNvPr>
          <p:cNvSpPr/>
          <p:nvPr/>
        </p:nvSpPr>
        <p:spPr bwMode="white">
          <a:xfrm>
            <a:off x="6240016" y="2116937"/>
            <a:ext cx="3259914" cy="417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65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35BB7-1FDB-ECFA-7E05-E4F58A2140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35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6F65F4-CF98-427E-47CB-506444A19D4E}"/>
              </a:ext>
            </a:extLst>
          </p:cNvPr>
          <p:cNvSpPr/>
          <p:nvPr/>
        </p:nvSpPr>
        <p:spPr bwMode="white">
          <a:xfrm>
            <a:off x="1631504" y="5101866"/>
            <a:ext cx="4464496" cy="631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C0170D-96A8-9C9B-5C92-64305E0EFFDF}"/>
              </a:ext>
            </a:extLst>
          </p:cNvPr>
          <p:cNvSpPr/>
          <p:nvPr/>
        </p:nvSpPr>
        <p:spPr bwMode="white">
          <a:xfrm>
            <a:off x="1695936" y="6154300"/>
            <a:ext cx="6865504" cy="4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294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02D621-7987-F0F1-0E91-C6B3306217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35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17671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A63BAD-82FB-B71C-5BE8-11015DA29F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9D7C1E-89CB-5201-9E37-CF4411C721B3}"/>
              </a:ext>
            </a:extLst>
          </p:cNvPr>
          <p:cNvSpPr/>
          <p:nvPr/>
        </p:nvSpPr>
        <p:spPr bwMode="white">
          <a:xfrm>
            <a:off x="681904" y="1200953"/>
            <a:ext cx="6400000" cy="524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D13624-1EB0-E1D6-2323-FE84828256A7}"/>
              </a:ext>
            </a:extLst>
          </p:cNvPr>
          <p:cNvSpPr/>
          <p:nvPr/>
        </p:nvSpPr>
        <p:spPr bwMode="white">
          <a:xfrm>
            <a:off x="479377" y="2132856"/>
            <a:ext cx="6602528" cy="62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7E0765-2756-061D-3F6A-097B40C6A664}"/>
              </a:ext>
            </a:extLst>
          </p:cNvPr>
          <p:cNvSpPr/>
          <p:nvPr/>
        </p:nvSpPr>
        <p:spPr bwMode="white">
          <a:xfrm>
            <a:off x="681904" y="3261533"/>
            <a:ext cx="8028571" cy="505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162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2023-07-19T15:19:06Z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