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9B751DF-E5EE-BCCC-DE57-132B70A42F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6476" y="3024238"/>
            <a:ext cx="8619048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A1EBD-D878-5CC9-3272-629A302B12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A854D6-7797-A32D-B7C9-6B34E37445E0}"/>
              </a:ext>
            </a:extLst>
          </p:cNvPr>
          <p:cNvSpPr/>
          <p:nvPr/>
        </p:nvSpPr>
        <p:spPr bwMode="white">
          <a:xfrm>
            <a:off x="1271464" y="908720"/>
            <a:ext cx="568863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B80FF5-A5F8-DD27-9231-7337794FCEAA}"/>
              </a:ext>
            </a:extLst>
          </p:cNvPr>
          <p:cNvSpPr/>
          <p:nvPr/>
        </p:nvSpPr>
        <p:spPr bwMode="white">
          <a:xfrm>
            <a:off x="824761" y="2334705"/>
            <a:ext cx="371428" cy="57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A61DE41-86D1-453E-42F2-B7403B4A13B3}"/>
              </a:ext>
            </a:extLst>
          </p:cNvPr>
          <p:cNvSpPr/>
          <p:nvPr/>
        </p:nvSpPr>
        <p:spPr bwMode="white">
          <a:xfrm>
            <a:off x="824761" y="2125058"/>
            <a:ext cx="2333333" cy="390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5664C4D-DEB2-2E6E-3528-F1A504453A06}"/>
              </a:ext>
            </a:extLst>
          </p:cNvPr>
          <p:cNvSpPr/>
          <p:nvPr/>
        </p:nvSpPr>
        <p:spPr bwMode="white">
          <a:xfrm>
            <a:off x="824761" y="3097058"/>
            <a:ext cx="1733333" cy="5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9EF2F81-73B9-F88A-71F6-7ABF58A7346A}"/>
              </a:ext>
            </a:extLst>
          </p:cNvPr>
          <p:cNvSpPr/>
          <p:nvPr/>
        </p:nvSpPr>
        <p:spPr bwMode="white">
          <a:xfrm>
            <a:off x="681904" y="4116705"/>
            <a:ext cx="5371428" cy="514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001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3FA65-1FD4-26EE-7ADA-CF2586B64BE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7408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31ACFB-1D3A-9AF1-D903-E9A7B5315C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9C970-C7A8-BF25-E087-D83FB2F62C11}"/>
              </a:ext>
            </a:extLst>
          </p:cNvPr>
          <p:cNvSpPr/>
          <p:nvPr/>
        </p:nvSpPr>
        <p:spPr bwMode="white">
          <a:xfrm>
            <a:off x="1234284" y="1124744"/>
            <a:ext cx="3514285" cy="668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01C74B0-3CF9-8724-17BC-80A49683F8FA}"/>
              </a:ext>
            </a:extLst>
          </p:cNvPr>
          <p:cNvSpPr/>
          <p:nvPr/>
        </p:nvSpPr>
        <p:spPr bwMode="white">
          <a:xfrm>
            <a:off x="824761" y="2489604"/>
            <a:ext cx="371428" cy="47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F36E007-7716-454B-3D11-2900C94CF080}"/>
              </a:ext>
            </a:extLst>
          </p:cNvPr>
          <p:cNvSpPr/>
          <p:nvPr/>
        </p:nvSpPr>
        <p:spPr bwMode="white">
          <a:xfrm>
            <a:off x="824760" y="2204864"/>
            <a:ext cx="3327023" cy="52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F7BAFC-0E93-7B97-F0C2-37974F63E328}"/>
              </a:ext>
            </a:extLst>
          </p:cNvPr>
          <p:cNvSpPr/>
          <p:nvPr/>
        </p:nvSpPr>
        <p:spPr bwMode="white">
          <a:xfrm>
            <a:off x="824761" y="3510885"/>
            <a:ext cx="371428" cy="57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AA08B2-C787-76B2-F15C-FF3A4A4C0453}"/>
              </a:ext>
            </a:extLst>
          </p:cNvPr>
          <p:cNvSpPr/>
          <p:nvPr/>
        </p:nvSpPr>
        <p:spPr bwMode="white">
          <a:xfrm>
            <a:off x="824761" y="3243634"/>
            <a:ext cx="2533333" cy="524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39D71E3-2A96-3E36-07BC-66C149D1804D}"/>
              </a:ext>
            </a:extLst>
          </p:cNvPr>
          <p:cNvSpPr/>
          <p:nvPr/>
        </p:nvSpPr>
        <p:spPr bwMode="white">
          <a:xfrm>
            <a:off x="623392" y="4149080"/>
            <a:ext cx="7416824" cy="800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357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2C66C7-1003-9787-9947-23AF9817DA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2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C2543C-25C4-AC5B-3564-42281DD5C679}"/>
              </a:ext>
            </a:extLst>
          </p:cNvPr>
          <p:cNvSpPr/>
          <p:nvPr/>
        </p:nvSpPr>
        <p:spPr bwMode="white">
          <a:xfrm>
            <a:off x="4824761" y="5625360"/>
            <a:ext cx="1276190" cy="4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AFBF9-32EA-2353-01E4-3C9C294A16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99C009-CC28-EA03-EC21-61D3BC45DD66}"/>
              </a:ext>
            </a:extLst>
          </p:cNvPr>
          <p:cNvSpPr/>
          <p:nvPr/>
        </p:nvSpPr>
        <p:spPr bwMode="white">
          <a:xfrm>
            <a:off x="9638940" y="2208087"/>
            <a:ext cx="319434" cy="40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3CE998-734D-11F9-82AA-D1134A480A0B}"/>
              </a:ext>
            </a:extLst>
          </p:cNvPr>
          <p:cNvSpPr/>
          <p:nvPr/>
        </p:nvSpPr>
        <p:spPr bwMode="white">
          <a:xfrm>
            <a:off x="1392493" y="3141459"/>
            <a:ext cx="1916605" cy="51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7771C8-D695-184C-9C61-3132D34A9B35}"/>
              </a:ext>
            </a:extLst>
          </p:cNvPr>
          <p:cNvSpPr/>
          <p:nvPr/>
        </p:nvSpPr>
        <p:spPr bwMode="white">
          <a:xfrm>
            <a:off x="1964112" y="6109751"/>
            <a:ext cx="2605911" cy="512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73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D223EF-0A9A-7586-282F-316B46DBB4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6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3102B1-AE52-5399-4D14-A4117F5E8446}"/>
              </a:ext>
            </a:extLst>
          </p:cNvPr>
          <p:cNvSpPr/>
          <p:nvPr/>
        </p:nvSpPr>
        <p:spPr bwMode="white">
          <a:xfrm>
            <a:off x="2010544" y="5922142"/>
            <a:ext cx="4062488" cy="57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582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C2B7D-E898-ABBF-CA92-D2B20F6B65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2AAEC4-9CAD-EFF3-BC45-E6D0491E4059}"/>
              </a:ext>
            </a:extLst>
          </p:cNvPr>
          <p:cNvSpPr/>
          <p:nvPr/>
        </p:nvSpPr>
        <p:spPr bwMode="white">
          <a:xfrm>
            <a:off x="2063552" y="5085184"/>
            <a:ext cx="5166224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0924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3F3E65-8F12-C6CF-5ABA-F100C15DDD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023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174753E-1A31-DC68-B866-67905B9F6F69}"/>
              </a:ext>
            </a:extLst>
          </p:cNvPr>
          <p:cNvSpPr/>
          <p:nvPr/>
        </p:nvSpPr>
        <p:spPr bwMode="white">
          <a:xfrm>
            <a:off x="1703512" y="4077072"/>
            <a:ext cx="2448272" cy="698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8D94A0-E5AD-2DF4-39EB-81AF557FE65A}"/>
              </a:ext>
            </a:extLst>
          </p:cNvPr>
          <p:cNvSpPr/>
          <p:nvPr/>
        </p:nvSpPr>
        <p:spPr bwMode="white">
          <a:xfrm>
            <a:off x="1679778" y="3251118"/>
            <a:ext cx="3696141" cy="558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72D6F50-625E-F544-9AC7-6CC689F88228}"/>
              </a:ext>
            </a:extLst>
          </p:cNvPr>
          <p:cNvSpPr/>
          <p:nvPr/>
        </p:nvSpPr>
        <p:spPr bwMode="white">
          <a:xfrm>
            <a:off x="1631504" y="5114728"/>
            <a:ext cx="2520280" cy="690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3408070-5336-2E06-E637-8053A6ADAF7E}"/>
              </a:ext>
            </a:extLst>
          </p:cNvPr>
          <p:cNvSpPr/>
          <p:nvPr/>
        </p:nvSpPr>
        <p:spPr bwMode="white">
          <a:xfrm>
            <a:off x="1631504" y="6136324"/>
            <a:ext cx="4320480" cy="533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226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70A10-1EA4-E07F-B94B-F551F800026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599815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D125D1-900C-F2A9-44C8-0BCA132F1B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8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A40D1D-9E62-E22C-7494-D9F01F69279A}"/>
              </a:ext>
            </a:extLst>
          </p:cNvPr>
          <p:cNvSpPr/>
          <p:nvPr/>
        </p:nvSpPr>
        <p:spPr bwMode="white">
          <a:xfrm>
            <a:off x="681904" y="1248864"/>
            <a:ext cx="5414096" cy="523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59E9249-94CE-131C-20C8-2EF0D03261CC}"/>
              </a:ext>
            </a:extLst>
          </p:cNvPr>
          <p:cNvSpPr/>
          <p:nvPr/>
        </p:nvSpPr>
        <p:spPr bwMode="white">
          <a:xfrm>
            <a:off x="623392" y="2204864"/>
            <a:ext cx="3456384" cy="80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7D8FC8-A6D9-2C9B-8958-6F46AAE7D2D4}"/>
              </a:ext>
            </a:extLst>
          </p:cNvPr>
          <p:cNvSpPr/>
          <p:nvPr/>
        </p:nvSpPr>
        <p:spPr bwMode="white">
          <a:xfrm>
            <a:off x="681904" y="3315499"/>
            <a:ext cx="4800000" cy="523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9C50CB2-CB9C-A60B-76E3-D2A114E96920}"/>
              </a:ext>
            </a:extLst>
          </p:cNvPr>
          <p:cNvSpPr/>
          <p:nvPr/>
        </p:nvSpPr>
        <p:spPr bwMode="white">
          <a:xfrm>
            <a:off x="681904" y="4344352"/>
            <a:ext cx="4600000" cy="514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69F1BF-33A2-8B3E-55A5-BC51801EBE90}"/>
              </a:ext>
            </a:extLst>
          </p:cNvPr>
          <p:cNvSpPr/>
          <p:nvPr/>
        </p:nvSpPr>
        <p:spPr bwMode="white">
          <a:xfrm>
            <a:off x="681904" y="5373205"/>
            <a:ext cx="5371428" cy="65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4504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F2F5D-929A-9A15-5FEB-9AF75C368BD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859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448641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4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2023-07-19T15:27:04Z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