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4E54A31-EDFB-7A9F-EF9F-F61D39DFB1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7428" y="1916832"/>
            <a:ext cx="3257143" cy="117142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AB50E53-7109-0CCC-7F2B-8A5080B14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7428" y="3861048"/>
            <a:ext cx="6457143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BD40C-7375-E9D9-D40C-09FD2B3AE7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CB63D0-4190-3FA6-7D88-EA8298FA4BE9}"/>
              </a:ext>
            </a:extLst>
          </p:cNvPr>
          <p:cNvSpPr/>
          <p:nvPr/>
        </p:nvSpPr>
        <p:spPr bwMode="white">
          <a:xfrm>
            <a:off x="2091428" y="2440050"/>
            <a:ext cx="2209523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1CD2C5-F6A1-0EA4-A02C-E7203924729B}"/>
              </a:ext>
            </a:extLst>
          </p:cNvPr>
          <p:cNvSpPr/>
          <p:nvPr/>
        </p:nvSpPr>
        <p:spPr bwMode="white">
          <a:xfrm>
            <a:off x="2091428" y="4661192"/>
            <a:ext cx="2209523" cy="4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503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9B5F58-21F0-F611-F5EC-1C12D5D52F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26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BCA9DA-F4FA-8279-0949-4D20C64BFBD2}"/>
              </a:ext>
            </a:extLst>
          </p:cNvPr>
          <p:cNvSpPr/>
          <p:nvPr/>
        </p:nvSpPr>
        <p:spPr bwMode="white">
          <a:xfrm>
            <a:off x="5661888" y="4563366"/>
            <a:ext cx="1856659" cy="33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C0BA67-CA27-98B1-5915-B38F3C42E7A1}"/>
              </a:ext>
            </a:extLst>
          </p:cNvPr>
          <p:cNvSpPr/>
          <p:nvPr/>
        </p:nvSpPr>
        <p:spPr bwMode="white">
          <a:xfrm>
            <a:off x="2825134" y="5399050"/>
            <a:ext cx="4507057" cy="407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61DA59-2F80-1D53-E38F-0E99847259FC}"/>
              </a:ext>
            </a:extLst>
          </p:cNvPr>
          <p:cNvSpPr/>
          <p:nvPr/>
        </p:nvSpPr>
        <p:spPr bwMode="white">
          <a:xfrm>
            <a:off x="3715502" y="6269266"/>
            <a:ext cx="448635" cy="39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78AC17-49A6-366F-09A3-7A5D4B4A01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E67B2-1A4C-6300-08D9-66F93C922811}"/>
              </a:ext>
            </a:extLst>
          </p:cNvPr>
          <p:cNvSpPr/>
          <p:nvPr/>
        </p:nvSpPr>
        <p:spPr bwMode="white">
          <a:xfrm>
            <a:off x="2690014" y="2143388"/>
            <a:ext cx="2607846" cy="38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0C0284-C31C-B827-2079-FEB09E117D32}"/>
              </a:ext>
            </a:extLst>
          </p:cNvPr>
          <p:cNvSpPr/>
          <p:nvPr/>
        </p:nvSpPr>
        <p:spPr bwMode="white">
          <a:xfrm>
            <a:off x="3214812" y="3128970"/>
            <a:ext cx="1146483" cy="46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DB6470-6323-038D-6F7A-1F396B493EC2}"/>
              </a:ext>
            </a:extLst>
          </p:cNvPr>
          <p:cNvSpPr/>
          <p:nvPr/>
        </p:nvSpPr>
        <p:spPr bwMode="white">
          <a:xfrm>
            <a:off x="8180217" y="4211495"/>
            <a:ext cx="298731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23D516-2812-C754-891A-870A378BA97B}"/>
              </a:ext>
            </a:extLst>
          </p:cNvPr>
          <p:cNvSpPr/>
          <p:nvPr/>
        </p:nvSpPr>
        <p:spPr bwMode="white">
          <a:xfrm>
            <a:off x="2165215" y="5180920"/>
            <a:ext cx="508651" cy="46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6D5BF3-F121-9703-FE8A-7B7D01EB82D2}"/>
              </a:ext>
            </a:extLst>
          </p:cNvPr>
          <p:cNvSpPr/>
          <p:nvPr/>
        </p:nvSpPr>
        <p:spPr bwMode="white">
          <a:xfrm>
            <a:off x="2673866" y="5205155"/>
            <a:ext cx="516724" cy="42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54E51C-1480-4086-5031-B610B74A1BDE}"/>
              </a:ext>
            </a:extLst>
          </p:cNvPr>
          <p:cNvSpPr/>
          <p:nvPr/>
        </p:nvSpPr>
        <p:spPr bwMode="white">
          <a:xfrm>
            <a:off x="8478948" y="5229391"/>
            <a:ext cx="306806" cy="37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6551BB-B479-7537-E925-04810F1CF58D}"/>
              </a:ext>
            </a:extLst>
          </p:cNvPr>
          <p:cNvSpPr/>
          <p:nvPr/>
        </p:nvSpPr>
        <p:spPr bwMode="white">
          <a:xfrm>
            <a:off x="2673866" y="6198816"/>
            <a:ext cx="524798" cy="46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153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AB6C9-84F0-F63D-A383-15C8D4C90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5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8C8D82-29AE-FEB0-A060-4D53C9CECCDA}"/>
              </a:ext>
            </a:extLst>
          </p:cNvPr>
          <p:cNvSpPr/>
          <p:nvPr/>
        </p:nvSpPr>
        <p:spPr bwMode="white">
          <a:xfrm>
            <a:off x="8177142" y="3601689"/>
            <a:ext cx="438095" cy="38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FC1543-4504-C4EA-0230-289B3C7123F3}"/>
              </a:ext>
            </a:extLst>
          </p:cNvPr>
          <p:cNvSpPr/>
          <p:nvPr/>
        </p:nvSpPr>
        <p:spPr bwMode="white">
          <a:xfrm>
            <a:off x="8681904" y="3582633"/>
            <a:ext cx="342858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8E7826-8A53-33E1-469E-D7102E018166}"/>
              </a:ext>
            </a:extLst>
          </p:cNvPr>
          <p:cNvSpPr/>
          <p:nvPr/>
        </p:nvSpPr>
        <p:spPr bwMode="white">
          <a:xfrm>
            <a:off x="7196190" y="4792671"/>
            <a:ext cx="1276191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937E14-B9EA-2D7D-3FDB-EEFB0D76040E}"/>
              </a:ext>
            </a:extLst>
          </p:cNvPr>
          <p:cNvSpPr/>
          <p:nvPr/>
        </p:nvSpPr>
        <p:spPr bwMode="white">
          <a:xfrm>
            <a:off x="2081904" y="6002710"/>
            <a:ext cx="1276190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16EDF0-DC16-6564-4837-5D9D2B2C0036}"/>
              </a:ext>
            </a:extLst>
          </p:cNvPr>
          <p:cNvSpPr/>
          <p:nvPr/>
        </p:nvSpPr>
        <p:spPr bwMode="white">
          <a:xfrm>
            <a:off x="4843809" y="6002710"/>
            <a:ext cx="1276190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08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C1FA30-8BD5-F67B-370E-7E258A8F29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08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C476E4-D48D-7036-05CF-FB418C2E1AF9}"/>
              </a:ext>
            </a:extLst>
          </p:cNvPr>
          <p:cNvSpPr/>
          <p:nvPr/>
        </p:nvSpPr>
        <p:spPr bwMode="white">
          <a:xfrm>
            <a:off x="3235286" y="2112594"/>
            <a:ext cx="325603" cy="38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D62A0-A6FD-5FDC-EDD6-529CD597691B}"/>
              </a:ext>
            </a:extLst>
          </p:cNvPr>
          <p:cNvSpPr/>
          <p:nvPr/>
        </p:nvSpPr>
        <p:spPr bwMode="white">
          <a:xfrm>
            <a:off x="7403009" y="2112594"/>
            <a:ext cx="309323" cy="39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95E1F9B-5F97-A56B-12EC-BEEAA01E1DA8}"/>
              </a:ext>
            </a:extLst>
          </p:cNvPr>
          <p:cNvSpPr/>
          <p:nvPr/>
        </p:nvSpPr>
        <p:spPr bwMode="white">
          <a:xfrm>
            <a:off x="3194585" y="3147275"/>
            <a:ext cx="301183" cy="38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A02691-918B-3C1D-6CB1-3822236DCB2B}"/>
              </a:ext>
            </a:extLst>
          </p:cNvPr>
          <p:cNvSpPr/>
          <p:nvPr/>
        </p:nvSpPr>
        <p:spPr bwMode="white">
          <a:xfrm>
            <a:off x="1916592" y="6251321"/>
            <a:ext cx="1579176" cy="38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6F0C45-E4F9-9851-BA77-E88D7AFB6919}"/>
              </a:ext>
            </a:extLst>
          </p:cNvPr>
          <p:cNvSpPr/>
          <p:nvPr/>
        </p:nvSpPr>
        <p:spPr bwMode="white">
          <a:xfrm>
            <a:off x="6369218" y="6251321"/>
            <a:ext cx="1587316" cy="38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47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BBA41C-2FA1-589C-37BB-8C1A53447F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BE8DB-9DBB-BF62-442E-E7249A23F1AA}"/>
              </a:ext>
            </a:extLst>
          </p:cNvPr>
          <p:cNvSpPr/>
          <p:nvPr/>
        </p:nvSpPr>
        <p:spPr bwMode="white">
          <a:xfrm>
            <a:off x="3183492" y="2496705"/>
            <a:ext cx="567195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18EA5-A63A-D0A3-8D10-8117234C101F}"/>
              </a:ext>
            </a:extLst>
          </p:cNvPr>
          <p:cNvSpPr/>
          <p:nvPr/>
        </p:nvSpPr>
        <p:spPr bwMode="white">
          <a:xfrm>
            <a:off x="7246984" y="2496705"/>
            <a:ext cx="558730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289B91-CCB0-A8E8-08F8-49A99EF4497C}"/>
              </a:ext>
            </a:extLst>
          </p:cNvPr>
          <p:cNvSpPr/>
          <p:nvPr/>
        </p:nvSpPr>
        <p:spPr bwMode="white">
          <a:xfrm>
            <a:off x="2624761" y="3716470"/>
            <a:ext cx="567195" cy="40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C0F8AD-83A8-A120-D95E-4AFE77CA6FD4}"/>
              </a:ext>
            </a:extLst>
          </p:cNvPr>
          <p:cNvSpPr/>
          <p:nvPr/>
        </p:nvSpPr>
        <p:spPr bwMode="white">
          <a:xfrm>
            <a:off x="6976084" y="3708000"/>
            <a:ext cx="550264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495A6B-61FA-BE09-56AD-D7FEBED4AE5B}"/>
              </a:ext>
            </a:extLst>
          </p:cNvPr>
          <p:cNvSpPr/>
          <p:nvPr/>
        </p:nvSpPr>
        <p:spPr bwMode="white">
          <a:xfrm>
            <a:off x="3911534" y="5080235"/>
            <a:ext cx="474074" cy="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2A8A25-D729-4DA0-3A79-2EC87E70C946}"/>
              </a:ext>
            </a:extLst>
          </p:cNvPr>
          <p:cNvSpPr/>
          <p:nvPr/>
        </p:nvSpPr>
        <p:spPr bwMode="white">
          <a:xfrm>
            <a:off x="3911534" y="5173411"/>
            <a:ext cx="474074" cy="33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0F0F74-D1CC-BEEB-78D7-CD6A8D814A67}"/>
              </a:ext>
            </a:extLst>
          </p:cNvPr>
          <p:cNvSpPr/>
          <p:nvPr/>
        </p:nvSpPr>
        <p:spPr bwMode="white">
          <a:xfrm>
            <a:off x="7653333" y="4936235"/>
            <a:ext cx="567195" cy="40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A8E635-BC3D-5BFB-FB59-4876684D663D}"/>
              </a:ext>
            </a:extLst>
          </p:cNvPr>
          <p:cNvSpPr/>
          <p:nvPr/>
        </p:nvSpPr>
        <p:spPr bwMode="white">
          <a:xfrm>
            <a:off x="4157037" y="6147529"/>
            <a:ext cx="558730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7843B3-843B-70EC-9EC6-90634762D121}"/>
              </a:ext>
            </a:extLst>
          </p:cNvPr>
          <p:cNvSpPr/>
          <p:nvPr/>
        </p:nvSpPr>
        <p:spPr bwMode="white">
          <a:xfrm>
            <a:off x="8008888" y="6147529"/>
            <a:ext cx="550264" cy="41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13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85B29-E098-F614-A66A-FDF3754410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4E7F52-0B3B-E765-6424-8154348129B0}"/>
              </a:ext>
            </a:extLst>
          </p:cNvPr>
          <p:cNvSpPr/>
          <p:nvPr/>
        </p:nvSpPr>
        <p:spPr bwMode="white">
          <a:xfrm>
            <a:off x="2701487" y="2518919"/>
            <a:ext cx="336307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23B865-03CB-3DBB-A171-623278599B30}"/>
              </a:ext>
            </a:extLst>
          </p:cNvPr>
          <p:cNvSpPr/>
          <p:nvPr/>
        </p:nvSpPr>
        <p:spPr bwMode="white">
          <a:xfrm>
            <a:off x="6064561" y="2528018"/>
            <a:ext cx="2963141" cy="5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8C8DF7-F59B-3302-FB94-0D5BD6E624BC}"/>
              </a:ext>
            </a:extLst>
          </p:cNvPr>
          <p:cNvSpPr/>
          <p:nvPr/>
        </p:nvSpPr>
        <p:spPr bwMode="white">
          <a:xfrm>
            <a:off x="2410626" y="3701857"/>
            <a:ext cx="336307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035BEF-60DC-DBD5-0706-339C1236B4B4}"/>
              </a:ext>
            </a:extLst>
          </p:cNvPr>
          <p:cNvSpPr/>
          <p:nvPr/>
        </p:nvSpPr>
        <p:spPr bwMode="white">
          <a:xfrm>
            <a:off x="2701487" y="4893895"/>
            <a:ext cx="336307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E4EF3A-EB1D-B7BE-26C7-84ED0ACF38F5}"/>
              </a:ext>
            </a:extLst>
          </p:cNvPr>
          <p:cNvSpPr/>
          <p:nvPr/>
        </p:nvSpPr>
        <p:spPr bwMode="white">
          <a:xfrm>
            <a:off x="2401537" y="6085933"/>
            <a:ext cx="345396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AD2378-08C4-3C89-00D0-2BD0BEFCA7E4}"/>
              </a:ext>
            </a:extLst>
          </p:cNvPr>
          <p:cNvSpPr/>
          <p:nvPr/>
        </p:nvSpPr>
        <p:spPr bwMode="white">
          <a:xfrm>
            <a:off x="6955321" y="6095033"/>
            <a:ext cx="2944962" cy="491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85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E24F2-5EF7-6830-2D7C-CC9CAE6E43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5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88072-F004-2ED5-2FB9-F1C4B7EE4DA2}"/>
              </a:ext>
            </a:extLst>
          </p:cNvPr>
          <p:cNvSpPr/>
          <p:nvPr/>
        </p:nvSpPr>
        <p:spPr bwMode="white">
          <a:xfrm>
            <a:off x="1955424" y="6053329"/>
            <a:ext cx="5324505" cy="556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7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E3BD8-A74F-06A8-CCAB-E1CD215A1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3D534-0082-DBD2-4AD6-8ED5E9B1E734}"/>
              </a:ext>
            </a:extLst>
          </p:cNvPr>
          <p:cNvSpPr/>
          <p:nvPr/>
        </p:nvSpPr>
        <p:spPr bwMode="white">
          <a:xfrm>
            <a:off x="2100952" y="2268000"/>
            <a:ext cx="2200000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0E9098-5522-0FC5-927B-89E885C91B61}"/>
              </a:ext>
            </a:extLst>
          </p:cNvPr>
          <p:cNvSpPr/>
          <p:nvPr/>
        </p:nvSpPr>
        <p:spPr bwMode="white">
          <a:xfrm>
            <a:off x="2091428" y="4497882"/>
            <a:ext cx="2209523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14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2023-07-19T16:42:14Z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