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CF10B88-C4D0-E992-A262-F0EE6761CD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3143" y="3033762"/>
            <a:ext cx="6685714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7EF6E-5C43-A484-BD38-F6FBDE75D3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30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58952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BB5641-2215-FB3D-2153-31DB316956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738109-F80D-C79F-9047-771038AE46E1}"/>
              </a:ext>
            </a:extLst>
          </p:cNvPr>
          <p:cNvSpPr/>
          <p:nvPr/>
        </p:nvSpPr>
        <p:spPr bwMode="white">
          <a:xfrm>
            <a:off x="623392" y="908720"/>
            <a:ext cx="4032448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26DF558-87CC-8C17-9055-FE468C236E1B}"/>
              </a:ext>
            </a:extLst>
          </p:cNvPr>
          <p:cNvSpPr/>
          <p:nvPr/>
        </p:nvSpPr>
        <p:spPr bwMode="white">
          <a:xfrm>
            <a:off x="4727848" y="972000"/>
            <a:ext cx="5400600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6DF9863-C077-3273-F666-7E13FE0B404E}"/>
              </a:ext>
            </a:extLst>
          </p:cNvPr>
          <p:cNvSpPr/>
          <p:nvPr/>
        </p:nvSpPr>
        <p:spPr bwMode="white">
          <a:xfrm>
            <a:off x="335360" y="2124499"/>
            <a:ext cx="3600400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1768E4-646C-CDA8-C75C-ED72A269B468}"/>
              </a:ext>
            </a:extLst>
          </p:cNvPr>
          <p:cNvSpPr/>
          <p:nvPr/>
        </p:nvSpPr>
        <p:spPr bwMode="white">
          <a:xfrm>
            <a:off x="3955410" y="2017135"/>
            <a:ext cx="4732878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C57B3CB-6895-F55A-EBE4-3131D8768D99}"/>
              </a:ext>
            </a:extLst>
          </p:cNvPr>
          <p:cNvSpPr/>
          <p:nvPr/>
        </p:nvSpPr>
        <p:spPr bwMode="white">
          <a:xfrm>
            <a:off x="623392" y="3188831"/>
            <a:ext cx="9865096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12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  <p:bldP spid="2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C6FF6-A4BD-1A65-28F7-D5EE2F96C7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96370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0EE86-B0F2-A141-6E58-4A3DD102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B15349-3341-F247-B04F-CEAD7E0CD154}"/>
              </a:ext>
            </a:extLst>
          </p:cNvPr>
          <p:cNvSpPr/>
          <p:nvPr/>
        </p:nvSpPr>
        <p:spPr bwMode="white">
          <a:xfrm>
            <a:off x="681904" y="972000"/>
            <a:ext cx="6062168" cy="6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33849D-61BA-08E6-57F7-FF8AD5618BF9}"/>
              </a:ext>
            </a:extLst>
          </p:cNvPr>
          <p:cNvSpPr/>
          <p:nvPr/>
        </p:nvSpPr>
        <p:spPr bwMode="white">
          <a:xfrm>
            <a:off x="681904" y="2132856"/>
            <a:ext cx="3397872" cy="68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076047-806D-9874-FDBF-44D8C654321D}"/>
              </a:ext>
            </a:extLst>
          </p:cNvPr>
          <p:cNvSpPr/>
          <p:nvPr/>
        </p:nvSpPr>
        <p:spPr bwMode="white">
          <a:xfrm>
            <a:off x="681904" y="3284984"/>
            <a:ext cx="3397872" cy="650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44A71B-C185-0E08-8578-BE04A0F2A44E}"/>
              </a:ext>
            </a:extLst>
          </p:cNvPr>
          <p:cNvSpPr/>
          <p:nvPr/>
        </p:nvSpPr>
        <p:spPr bwMode="white">
          <a:xfrm>
            <a:off x="681904" y="4365104"/>
            <a:ext cx="8571428" cy="75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04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7B94D-11C3-EFCC-1DFA-5812E90276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5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FD9F2-3245-049D-C71B-F6A20396D9F2}"/>
              </a:ext>
            </a:extLst>
          </p:cNvPr>
          <p:cNvSpPr/>
          <p:nvPr/>
        </p:nvSpPr>
        <p:spPr bwMode="white">
          <a:xfrm>
            <a:off x="5760794" y="5892376"/>
            <a:ext cx="369718" cy="4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94378-97AD-E617-144D-969CAB3742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C497C-0D1D-F2C6-0F9F-162FD64DE563}"/>
              </a:ext>
            </a:extLst>
          </p:cNvPr>
          <p:cNvSpPr/>
          <p:nvPr/>
        </p:nvSpPr>
        <p:spPr bwMode="white">
          <a:xfrm>
            <a:off x="8834285" y="1296116"/>
            <a:ext cx="352380" cy="4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FD588C-26D2-D8DD-A56A-DAC512F609AE}"/>
              </a:ext>
            </a:extLst>
          </p:cNvPr>
          <p:cNvSpPr/>
          <p:nvPr/>
        </p:nvSpPr>
        <p:spPr bwMode="white">
          <a:xfrm>
            <a:off x="8834285" y="2525854"/>
            <a:ext cx="352380" cy="4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CB078F-0139-DEE3-8C45-D3C93A2A63B0}"/>
              </a:ext>
            </a:extLst>
          </p:cNvPr>
          <p:cNvSpPr/>
          <p:nvPr/>
        </p:nvSpPr>
        <p:spPr bwMode="white">
          <a:xfrm>
            <a:off x="8872380" y="3755591"/>
            <a:ext cx="228571" cy="4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469B3B-137F-50FC-57E4-1CCA48C85057}"/>
              </a:ext>
            </a:extLst>
          </p:cNvPr>
          <p:cNvSpPr/>
          <p:nvPr/>
        </p:nvSpPr>
        <p:spPr bwMode="white">
          <a:xfrm>
            <a:off x="5500952" y="4975796"/>
            <a:ext cx="619047" cy="4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185704-01D6-1B28-E6A6-00EE82D330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2" t="53908" r="26302" b="22339"/>
          <a:stretch/>
        </p:blipFill>
        <p:spPr>
          <a:xfrm>
            <a:off x="6544667" y="5423839"/>
            <a:ext cx="5112568" cy="136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367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35D4B-6B5B-053F-16C6-1288CA6C9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000566-CA2E-E9F3-26F7-3F11A6A15D3A}"/>
              </a:ext>
            </a:extLst>
          </p:cNvPr>
          <p:cNvSpPr/>
          <p:nvPr/>
        </p:nvSpPr>
        <p:spPr bwMode="white">
          <a:xfrm>
            <a:off x="2415238" y="4767419"/>
            <a:ext cx="590476" cy="44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32A485-F4A4-0A8E-F97A-1AEAFB3B14A3}"/>
              </a:ext>
            </a:extLst>
          </p:cNvPr>
          <p:cNvSpPr/>
          <p:nvPr/>
        </p:nvSpPr>
        <p:spPr bwMode="white">
          <a:xfrm>
            <a:off x="6434285" y="4757882"/>
            <a:ext cx="590476" cy="45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88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20441-E7BD-60C0-631B-78F4F22E4C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D3CAFC-CD77-BB9E-C3B9-0C00F2FD7400}"/>
              </a:ext>
            </a:extLst>
          </p:cNvPr>
          <p:cNvSpPr/>
          <p:nvPr/>
        </p:nvSpPr>
        <p:spPr bwMode="white">
          <a:xfrm>
            <a:off x="1310476" y="4206883"/>
            <a:ext cx="628571" cy="44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AFB2A-DD49-5499-6C0B-7F5FA41ECF00}"/>
              </a:ext>
            </a:extLst>
          </p:cNvPr>
          <p:cNvSpPr/>
          <p:nvPr/>
        </p:nvSpPr>
        <p:spPr bwMode="white">
          <a:xfrm>
            <a:off x="5805714" y="4216425"/>
            <a:ext cx="628571" cy="43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93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75783-CA49-308A-F866-38C0251D76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78604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E3477-C19D-866C-07ED-BFA0488DA6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F471C-8A88-89EE-20AB-B0DC774709FC}"/>
              </a:ext>
            </a:extLst>
          </p:cNvPr>
          <p:cNvSpPr/>
          <p:nvPr/>
        </p:nvSpPr>
        <p:spPr bwMode="white">
          <a:xfrm>
            <a:off x="681904" y="980728"/>
            <a:ext cx="5126064" cy="6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73673B-266F-F02F-B264-E338230B64C0}"/>
              </a:ext>
            </a:extLst>
          </p:cNvPr>
          <p:cNvSpPr/>
          <p:nvPr/>
        </p:nvSpPr>
        <p:spPr bwMode="white">
          <a:xfrm>
            <a:off x="623392" y="2132856"/>
            <a:ext cx="10441160" cy="203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51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2A11AC-C376-EBF8-1965-6C08BF50B8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5268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FA142C-93F2-0A8C-1DEA-7BCBE6EEC3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63593-861A-EFF2-6490-9CD270F00440}"/>
              </a:ext>
            </a:extLst>
          </p:cNvPr>
          <p:cNvSpPr/>
          <p:nvPr/>
        </p:nvSpPr>
        <p:spPr bwMode="white">
          <a:xfrm>
            <a:off x="623392" y="980728"/>
            <a:ext cx="6048672" cy="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2046D7-B77B-9B79-F508-8268BBED2BC6}"/>
              </a:ext>
            </a:extLst>
          </p:cNvPr>
          <p:cNvSpPr/>
          <p:nvPr/>
        </p:nvSpPr>
        <p:spPr bwMode="white">
          <a:xfrm>
            <a:off x="623392" y="2132856"/>
            <a:ext cx="9145016" cy="70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27DE14-4278-2F0D-9B1F-0F48E2A61982}"/>
              </a:ext>
            </a:extLst>
          </p:cNvPr>
          <p:cNvSpPr/>
          <p:nvPr/>
        </p:nvSpPr>
        <p:spPr bwMode="white">
          <a:xfrm>
            <a:off x="623392" y="3284984"/>
            <a:ext cx="9649072" cy="216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20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2023-07-19T16:30:51Z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