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22F4F2-3D0C-FF9F-4660-2548F9148B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095" y="1844824"/>
            <a:ext cx="8123809" cy="122857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0840CAC-5B79-FD88-2FE9-60D6E52141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476" y="3800176"/>
            <a:ext cx="4419048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E8E231-A736-FD59-9AA2-E8ADC5CDB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C6B51-43FC-A777-B82B-6947A46A8452}"/>
              </a:ext>
            </a:extLst>
          </p:cNvPr>
          <p:cNvSpPr/>
          <p:nvPr/>
        </p:nvSpPr>
        <p:spPr bwMode="white">
          <a:xfrm>
            <a:off x="3958095" y="1972991"/>
            <a:ext cx="1361904" cy="381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07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AB66F-BF90-1B45-7DEF-B88C719FF5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51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90837-571E-85DA-8074-53FF4B7C5C61}"/>
              </a:ext>
            </a:extLst>
          </p:cNvPr>
          <p:cNvSpPr/>
          <p:nvPr/>
        </p:nvSpPr>
        <p:spPr bwMode="white">
          <a:xfrm>
            <a:off x="1328802" y="5718618"/>
            <a:ext cx="677029" cy="3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E4448D-5D67-79AF-90CA-29243C9A6663}"/>
              </a:ext>
            </a:extLst>
          </p:cNvPr>
          <p:cNvSpPr/>
          <p:nvPr/>
        </p:nvSpPr>
        <p:spPr bwMode="white">
          <a:xfrm>
            <a:off x="2095052" y="5750122"/>
            <a:ext cx="346387" cy="246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CA07BC-6DFE-8A09-79C3-4F704D89C1C5}"/>
              </a:ext>
            </a:extLst>
          </p:cNvPr>
          <p:cNvSpPr/>
          <p:nvPr/>
        </p:nvSpPr>
        <p:spPr bwMode="white">
          <a:xfrm>
            <a:off x="3270670" y="5718618"/>
            <a:ext cx="939444" cy="3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A6BC3C-01BA-FE9A-A8DC-230C801E905E}"/>
              </a:ext>
            </a:extLst>
          </p:cNvPr>
          <p:cNvSpPr/>
          <p:nvPr/>
        </p:nvSpPr>
        <p:spPr bwMode="white">
          <a:xfrm>
            <a:off x="5128566" y="5718618"/>
            <a:ext cx="1112638" cy="30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3D865F-CCD3-B79A-4FF9-98DB9F5B777E}"/>
              </a:ext>
            </a:extLst>
          </p:cNvPr>
          <p:cNvSpPr/>
          <p:nvPr/>
        </p:nvSpPr>
        <p:spPr bwMode="white">
          <a:xfrm>
            <a:off x="1323553" y="6322446"/>
            <a:ext cx="1012920" cy="30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24BC66-027B-0861-41D0-1E5E9D2D0673}"/>
              </a:ext>
            </a:extLst>
          </p:cNvPr>
          <p:cNvSpPr/>
          <p:nvPr/>
        </p:nvSpPr>
        <p:spPr bwMode="white">
          <a:xfrm>
            <a:off x="3265422" y="6322446"/>
            <a:ext cx="1012920" cy="30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41009D-1A4C-09C6-6035-9E8EF771F63A}"/>
              </a:ext>
            </a:extLst>
          </p:cNvPr>
          <p:cNvSpPr/>
          <p:nvPr/>
        </p:nvSpPr>
        <p:spPr bwMode="white">
          <a:xfrm>
            <a:off x="5123318" y="6322446"/>
            <a:ext cx="1018168" cy="30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0ADBD-5565-6251-96E8-CDB225542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9DB163-0D05-59A7-3135-780BBE30A681}"/>
              </a:ext>
            </a:extLst>
          </p:cNvPr>
          <p:cNvSpPr/>
          <p:nvPr/>
        </p:nvSpPr>
        <p:spPr bwMode="white">
          <a:xfrm>
            <a:off x="1148571" y="1314975"/>
            <a:ext cx="2142857" cy="4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49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67731-FC34-D1B6-0A4D-CF04A91F3C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C9232-4CC5-569A-0C98-E3EFF980CB2B}"/>
              </a:ext>
            </a:extLst>
          </p:cNvPr>
          <p:cNvSpPr/>
          <p:nvPr/>
        </p:nvSpPr>
        <p:spPr bwMode="white">
          <a:xfrm>
            <a:off x="3342659" y="3996328"/>
            <a:ext cx="668778" cy="25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42C3DA-5A28-8B59-5DF0-3FE92A8D973C}"/>
              </a:ext>
            </a:extLst>
          </p:cNvPr>
          <p:cNvSpPr/>
          <p:nvPr/>
        </p:nvSpPr>
        <p:spPr bwMode="white">
          <a:xfrm>
            <a:off x="4431063" y="4029129"/>
            <a:ext cx="295049" cy="216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962278-9ABB-C59C-60B5-1C9F2664ADFB}"/>
              </a:ext>
            </a:extLst>
          </p:cNvPr>
          <p:cNvSpPr/>
          <p:nvPr/>
        </p:nvSpPr>
        <p:spPr bwMode="white">
          <a:xfrm>
            <a:off x="5191635" y="3983207"/>
            <a:ext cx="668778" cy="25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9002F-A999-0CE4-1823-C948CC029F16}"/>
              </a:ext>
            </a:extLst>
          </p:cNvPr>
          <p:cNvSpPr/>
          <p:nvPr/>
        </p:nvSpPr>
        <p:spPr bwMode="white">
          <a:xfrm>
            <a:off x="5657157" y="5531453"/>
            <a:ext cx="373729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AA8BEB6-FA5B-4994-E736-129DDA171737}"/>
              </a:ext>
            </a:extLst>
          </p:cNvPr>
          <p:cNvSpPr/>
          <p:nvPr/>
        </p:nvSpPr>
        <p:spPr bwMode="white">
          <a:xfrm>
            <a:off x="2975487" y="5885712"/>
            <a:ext cx="367172" cy="85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421723-5386-79AC-BE74-BBDE28B6D5D0}"/>
              </a:ext>
            </a:extLst>
          </p:cNvPr>
          <p:cNvSpPr/>
          <p:nvPr/>
        </p:nvSpPr>
        <p:spPr bwMode="white">
          <a:xfrm>
            <a:off x="2995157" y="5970997"/>
            <a:ext cx="327832" cy="268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FAB35DC-CA3A-C5EE-FF95-2877DAA2CF77}"/>
              </a:ext>
            </a:extLst>
          </p:cNvPr>
          <p:cNvSpPr/>
          <p:nvPr/>
        </p:nvSpPr>
        <p:spPr bwMode="white">
          <a:xfrm>
            <a:off x="6902920" y="5892273"/>
            <a:ext cx="380285" cy="33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1B1918-32D4-4E68-6618-9086F8F870BC}"/>
              </a:ext>
            </a:extLst>
          </p:cNvPr>
          <p:cNvSpPr/>
          <p:nvPr/>
        </p:nvSpPr>
        <p:spPr bwMode="white">
          <a:xfrm>
            <a:off x="4077004" y="6253093"/>
            <a:ext cx="393398" cy="341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1379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7BD3D6-74FC-0A4A-3E0D-A12173927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F769F8-FF3D-5D5E-86DD-9D2C530577B7}"/>
              </a:ext>
            </a:extLst>
          </p:cNvPr>
          <p:cNvSpPr/>
          <p:nvPr/>
        </p:nvSpPr>
        <p:spPr bwMode="white">
          <a:xfrm>
            <a:off x="7294593" y="2243794"/>
            <a:ext cx="1164080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B031F6-B84B-D189-4C9C-49B93A037905}"/>
              </a:ext>
            </a:extLst>
          </p:cNvPr>
          <p:cNvSpPr/>
          <p:nvPr/>
        </p:nvSpPr>
        <p:spPr bwMode="white">
          <a:xfrm>
            <a:off x="6294468" y="3212000"/>
            <a:ext cx="975531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B73640-45AA-78AF-0E71-4DDADA7BA6B7}"/>
              </a:ext>
            </a:extLst>
          </p:cNvPr>
          <p:cNvSpPr/>
          <p:nvPr/>
        </p:nvSpPr>
        <p:spPr bwMode="white">
          <a:xfrm>
            <a:off x="5622252" y="4180205"/>
            <a:ext cx="1065707" cy="48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589F41-E2B6-D6FF-E24D-202A618D816D}"/>
              </a:ext>
            </a:extLst>
          </p:cNvPr>
          <p:cNvSpPr/>
          <p:nvPr/>
        </p:nvSpPr>
        <p:spPr bwMode="white">
          <a:xfrm>
            <a:off x="6786333" y="4172000"/>
            <a:ext cx="2270776" cy="48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646AE7-7021-2293-6816-DE6D3D4C8152}"/>
              </a:ext>
            </a:extLst>
          </p:cNvPr>
          <p:cNvSpPr/>
          <p:nvPr/>
        </p:nvSpPr>
        <p:spPr bwMode="white">
          <a:xfrm>
            <a:off x="5359925" y="5132000"/>
            <a:ext cx="3164330" cy="49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6DA099C-EAA2-E5CA-4303-7F82053E7C44}"/>
              </a:ext>
            </a:extLst>
          </p:cNvPr>
          <p:cNvSpPr/>
          <p:nvPr/>
        </p:nvSpPr>
        <p:spPr bwMode="white">
          <a:xfrm>
            <a:off x="5622252" y="6108410"/>
            <a:ext cx="1057509" cy="48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B75909-ABF7-A538-E74F-2FCF23BDCDAA}"/>
              </a:ext>
            </a:extLst>
          </p:cNvPr>
          <p:cNvSpPr/>
          <p:nvPr/>
        </p:nvSpPr>
        <p:spPr bwMode="white">
          <a:xfrm>
            <a:off x="6827321" y="6100205"/>
            <a:ext cx="2229787" cy="47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91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870BE-A7E0-7B30-EF1F-250739E6D2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2A3B9F-4472-3202-3CCB-15B8D29D8434}"/>
              </a:ext>
            </a:extLst>
          </p:cNvPr>
          <p:cNvSpPr/>
          <p:nvPr/>
        </p:nvSpPr>
        <p:spPr bwMode="white">
          <a:xfrm>
            <a:off x="3243809" y="2735994"/>
            <a:ext cx="628571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BDF70A-F35B-F47F-7735-84D760563E0C}"/>
              </a:ext>
            </a:extLst>
          </p:cNvPr>
          <p:cNvSpPr/>
          <p:nvPr/>
        </p:nvSpPr>
        <p:spPr bwMode="white">
          <a:xfrm>
            <a:off x="7320000" y="2735994"/>
            <a:ext cx="619046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295A29-6A76-8B1B-5FD8-72CD17E508D0}"/>
              </a:ext>
            </a:extLst>
          </p:cNvPr>
          <p:cNvSpPr/>
          <p:nvPr/>
        </p:nvSpPr>
        <p:spPr bwMode="white">
          <a:xfrm>
            <a:off x="3243809" y="4128119"/>
            <a:ext cx="638095" cy="4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1379C5-D81B-D6DF-A0B6-6BFDF0AA0DB1}"/>
              </a:ext>
            </a:extLst>
          </p:cNvPr>
          <p:cNvSpPr/>
          <p:nvPr/>
        </p:nvSpPr>
        <p:spPr bwMode="white">
          <a:xfrm>
            <a:off x="8253333" y="4118584"/>
            <a:ext cx="619046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036146-5758-28CF-982D-A003CAB06BA0}"/>
              </a:ext>
            </a:extLst>
          </p:cNvPr>
          <p:cNvSpPr/>
          <p:nvPr/>
        </p:nvSpPr>
        <p:spPr bwMode="white">
          <a:xfrm>
            <a:off x="3853333" y="5529779"/>
            <a:ext cx="638095" cy="45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33C43B-31C6-B496-38E5-EB540037A703}"/>
              </a:ext>
            </a:extLst>
          </p:cNvPr>
          <p:cNvSpPr/>
          <p:nvPr/>
        </p:nvSpPr>
        <p:spPr bwMode="white">
          <a:xfrm>
            <a:off x="7939047" y="5520244"/>
            <a:ext cx="628571" cy="46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637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56892-7AEB-3447-999C-A74DE89096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66356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428DFD-291C-A120-D404-A6C6938FDA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368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9B8537-236E-26DE-D797-53D9B3097CF5}"/>
              </a:ext>
            </a:extLst>
          </p:cNvPr>
          <p:cNvSpPr/>
          <p:nvPr/>
        </p:nvSpPr>
        <p:spPr bwMode="white">
          <a:xfrm>
            <a:off x="1127448" y="2708920"/>
            <a:ext cx="74888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DD0F62-370E-7130-9235-AB3C5BFAFEBC}"/>
              </a:ext>
            </a:extLst>
          </p:cNvPr>
          <p:cNvSpPr/>
          <p:nvPr/>
        </p:nvSpPr>
        <p:spPr bwMode="white">
          <a:xfrm>
            <a:off x="1271464" y="6200194"/>
            <a:ext cx="6624736" cy="54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C2FA6F-0A19-C754-0784-8928DA54883E}"/>
              </a:ext>
            </a:extLst>
          </p:cNvPr>
          <p:cNvSpPr/>
          <p:nvPr/>
        </p:nvSpPr>
        <p:spPr bwMode="white">
          <a:xfrm>
            <a:off x="8640936" y="2636912"/>
            <a:ext cx="14317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E57B10-E5F0-0E54-35DD-5D6DD534E50F}"/>
              </a:ext>
            </a:extLst>
          </p:cNvPr>
          <p:cNvSpPr/>
          <p:nvPr/>
        </p:nvSpPr>
        <p:spPr bwMode="white">
          <a:xfrm>
            <a:off x="1152104" y="3561330"/>
            <a:ext cx="74888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9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750D0-4911-3A38-26F0-FB5B8D307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59652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