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E662DA-1F53-343B-22CB-DC7C82575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8381" y="3052809"/>
            <a:ext cx="4895238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9BCF8-A965-4F0F-B594-46C910935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4DE7A7-5FAA-FDA8-AE4C-EF1C3C259BC0}"/>
              </a:ext>
            </a:extLst>
          </p:cNvPr>
          <p:cNvSpPr/>
          <p:nvPr/>
        </p:nvSpPr>
        <p:spPr bwMode="white">
          <a:xfrm>
            <a:off x="5015238" y="1305906"/>
            <a:ext cx="1190476" cy="4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0DD4D2-A140-68E5-E4AC-150C8AA29200}"/>
              </a:ext>
            </a:extLst>
          </p:cNvPr>
          <p:cNvSpPr/>
          <p:nvPr/>
        </p:nvSpPr>
        <p:spPr bwMode="white">
          <a:xfrm>
            <a:off x="5472380" y="2765556"/>
            <a:ext cx="1285714" cy="448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8C2539-3601-37D9-0EFF-7723309AD1CC}"/>
              </a:ext>
            </a:extLst>
          </p:cNvPr>
          <p:cNvSpPr/>
          <p:nvPr/>
        </p:nvSpPr>
        <p:spPr bwMode="white">
          <a:xfrm>
            <a:off x="5462857" y="4215665"/>
            <a:ext cx="1209523" cy="45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06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52E0A-7FB2-08DF-2B7C-1550AEF996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53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CC93DD-C437-7524-DF8F-4B5AD3C5A256}"/>
              </a:ext>
            </a:extLst>
          </p:cNvPr>
          <p:cNvSpPr/>
          <p:nvPr/>
        </p:nvSpPr>
        <p:spPr bwMode="white">
          <a:xfrm>
            <a:off x="6358957" y="3694143"/>
            <a:ext cx="259504" cy="32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B09FC7-6238-E4CF-BCBF-E3C4226D0CB0}"/>
              </a:ext>
            </a:extLst>
          </p:cNvPr>
          <p:cNvSpPr/>
          <p:nvPr/>
        </p:nvSpPr>
        <p:spPr bwMode="white">
          <a:xfrm>
            <a:off x="6120493" y="4571123"/>
            <a:ext cx="280545" cy="329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477CC9-A19A-57E7-A0B4-B4B9B9B16E6E}"/>
              </a:ext>
            </a:extLst>
          </p:cNvPr>
          <p:cNvSpPr/>
          <p:nvPr/>
        </p:nvSpPr>
        <p:spPr bwMode="white">
          <a:xfrm>
            <a:off x="4766863" y="5448102"/>
            <a:ext cx="946839" cy="33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01B1CA-DABB-6550-B9B5-2B1733577203}"/>
              </a:ext>
            </a:extLst>
          </p:cNvPr>
          <p:cNvSpPr/>
          <p:nvPr/>
        </p:nvSpPr>
        <p:spPr bwMode="white">
          <a:xfrm>
            <a:off x="3981337" y="6325081"/>
            <a:ext cx="1164262" cy="33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98686A-2147-7D9A-58C3-D9DCD0844C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7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3E2352-215A-7FED-B63D-761054AAA8B2}"/>
              </a:ext>
            </a:extLst>
          </p:cNvPr>
          <p:cNvSpPr/>
          <p:nvPr/>
        </p:nvSpPr>
        <p:spPr bwMode="white">
          <a:xfrm>
            <a:off x="3333561" y="2392487"/>
            <a:ext cx="514910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E8789C-6EAF-1FD5-2CFA-094BA0651537}"/>
              </a:ext>
            </a:extLst>
          </p:cNvPr>
          <p:cNvSpPr/>
          <p:nvPr/>
        </p:nvSpPr>
        <p:spPr bwMode="white">
          <a:xfrm>
            <a:off x="3333561" y="3633463"/>
            <a:ext cx="507108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1703F5-C202-22B6-4A7C-9FA139004EA9}"/>
              </a:ext>
            </a:extLst>
          </p:cNvPr>
          <p:cNvSpPr/>
          <p:nvPr/>
        </p:nvSpPr>
        <p:spPr bwMode="white">
          <a:xfrm>
            <a:off x="3333561" y="4874439"/>
            <a:ext cx="514910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3B2ECF-CA33-F258-AC0E-91F891D9FDD4}"/>
              </a:ext>
            </a:extLst>
          </p:cNvPr>
          <p:cNvSpPr/>
          <p:nvPr/>
        </p:nvSpPr>
        <p:spPr bwMode="white">
          <a:xfrm>
            <a:off x="3333561" y="6107609"/>
            <a:ext cx="514910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711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E1A333-47BF-92F9-E1B2-B450E3423F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3485C8-9A88-C30C-E443-AB4574771113}"/>
              </a:ext>
            </a:extLst>
          </p:cNvPr>
          <p:cNvSpPr/>
          <p:nvPr/>
        </p:nvSpPr>
        <p:spPr bwMode="white">
          <a:xfrm>
            <a:off x="1415480" y="3631184"/>
            <a:ext cx="3600400" cy="31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33B3FAF5-98DB-EEFA-F931-5A0A2E9983D3}"/>
              </a:ext>
            </a:extLst>
          </p:cNvPr>
          <p:cNvSpPr/>
          <p:nvPr/>
        </p:nvSpPr>
        <p:spPr bwMode="white">
          <a:xfrm>
            <a:off x="3935760" y="2420888"/>
            <a:ext cx="2376264" cy="6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75D2D5D5-DD00-44BB-FBC0-F4233F7E5E6D}"/>
              </a:ext>
            </a:extLst>
          </p:cNvPr>
          <p:cNvSpPr/>
          <p:nvPr/>
        </p:nvSpPr>
        <p:spPr bwMode="white">
          <a:xfrm>
            <a:off x="6528048" y="3656865"/>
            <a:ext cx="3024336" cy="31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D6EF9A3D-FD6C-E66E-0E69-189AAEB30336}"/>
              </a:ext>
            </a:extLst>
          </p:cNvPr>
          <p:cNvSpPr/>
          <p:nvPr/>
        </p:nvSpPr>
        <p:spPr bwMode="white">
          <a:xfrm>
            <a:off x="8739604" y="2492896"/>
            <a:ext cx="2036916" cy="677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457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D6120-97E9-FC98-34B9-326C759472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CEBB58-3859-AB42-F66E-CCC79572AFF0}"/>
              </a:ext>
            </a:extLst>
          </p:cNvPr>
          <p:cNvSpPr/>
          <p:nvPr/>
        </p:nvSpPr>
        <p:spPr bwMode="white">
          <a:xfrm>
            <a:off x="191344" y="2204864"/>
            <a:ext cx="3376560" cy="36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4EE87B1C-DB3B-F1F2-53EF-454D1A8F1586}"/>
              </a:ext>
            </a:extLst>
          </p:cNvPr>
          <p:cNvSpPr/>
          <p:nvPr/>
        </p:nvSpPr>
        <p:spPr bwMode="white">
          <a:xfrm>
            <a:off x="2927648" y="1124744"/>
            <a:ext cx="2088232" cy="70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44C86FEF-21C3-0AFE-193B-44EF6C6F16F2}"/>
              </a:ext>
            </a:extLst>
          </p:cNvPr>
          <p:cNvSpPr/>
          <p:nvPr/>
        </p:nvSpPr>
        <p:spPr bwMode="white">
          <a:xfrm>
            <a:off x="5519936" y="2204864"/>
            <a:ext cx="3888432" cy="3452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480BF86E-7015-970D-5A2E-273B3982CEFE}"/>
              </a:ext>
            </a:extLst>
          </p:cNvPr>
          <p:cNvSpPr/>
          <p:nvPr/>
        </p:nvSpPr>
        <p:spPr bwMode="white">
          <a:xfrm>
            <a:off x="7820574" y="1124744"/>
            <a:ext cx="2523898" cy="774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73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9A0B6-7B70-4EF1-E7B1-37CF358483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85EA63-62FD-9820-006C-E6E913C9333B}"/>
              </a:ext>
            </a:extLst>
          </p:cNvPr>
          <p:cNvSpPr/>
          <p:nvPr/>
        </p:nvSpPr>
        <p:spPr bwMode="white">
          <a:xfrm>
            <a:off x="4244170" y="3809853"/>
            <a:ext cx="723086" cy="33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A81D83-0602-1484-9370-CA0DC1FE3FBC}"/>
              </a:ext>
            </a:extLst>
          </p:cNvPr>
          <p:cNvSpPr/>
          <p:nvPr/>
        </p:nvSpPr>
        <p:spPr bwMode="white">
          <a:xfrm>
            <a:off x="4468819" y="4659804"/>
            <a:ext cx="947735" cy="33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EAAEF1-4BCA-0BA6-48CD-124F747E2263}"/>
              </a:ext>
            </a:extLst>
          </p:cNvPr>
          <p:cNvSpPr/>
          <p:nvPr/>
        </p:nvSpPr>
        <p:spPr bwMode="white">
          <a:xfrm>
            <a:off x="4012502" y="5502731"/>
            <a:ext cx="280810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6030E3-6380-78BD-19BE-FDE7D87E918D}"/>
              </a:ext>
            </a:extLst>
          </p:cNvPr>
          <p:cNvSpPr/>
          <p:nvPr/>
        </p:nvSpPr>
        <p:spPr bwMode="white">
          <a:xfrm>
            <a:off x="5606101" y="5502731"/>
            <a:ext cx="1172383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9533C6-0249-BAAF-186F-5BA475F8EE3B}"/>
              </a:ext>
            </a:extLst>
          </p:cNvPr>
          <p:cNvSpPr/>
          <p:nvPr/>
        </p:nvSpPr>
        <p:spPr bwMode="white">
          <a:xfrm>
            <a:off x="1962586" y="6352682"/>
            <a:ext cx="1172383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CF1467-4F1C-7BC4-77FB-39D0EB4D8813}"/>
              </a:ext>
            </a:extLst>
          </p:cNvPr>
          <p:cNvSpPr/>
          <p:nvPr/>
        </p:nvSpPr>
        <p:spPr bwMode="white">
          <a:xfrm>
            <a:off x="5086602" y="6352682"/>
            <a:ext cx="266769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95DA02-A6AC-50A5-F1B7-2A2C53FA457B}"/>
              </a:ext>
            </a:extLst>
          </p:cNvPr>
          <p:cNvSpPr/>
          <p:nvPr/>
        </p:nvSpPr>
        <p:spPr bwMode="white">
          <a:xfrm>
            <a:off x="6631059" y="6352682"/>
            <a:ext cx="1404052" cy="33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99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0A3FC-6D4B-FABF-9275-BE203CD28A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5894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9F40F00-6B5B-B6BC-2C2E-192FDB6216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69C041-E4D6-A897-5655-32A64A2ACC24}"/>
              </a:ext>
            </a:extLst>
          </p:cNvPr>
          <p:cNvSpPr/>
          <p:nvPr/>
        </p:nvSpPr>
        <p:spPr bwMode="white">
          <a:xfrm>
            <a:off x="726498" y="982232"/>
            <a:ext cx="4649422" cy="8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02A338-932F-8E28-EF43-51CC1D281FDD}"/>
              </a:ext>
            </a:extLst>
          </p:cNvPr>
          <p:cNvSpPr/>
          <p:nvPr/>
        </p:nvSpPr>
        <p:spPr bwMode="white">
          <a:xfrm>
            <a:off x="672000" y="2204864"/>
            <a:ext cx="464942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AA172C3-71B7-EE44-7B2C-FD7296CDC3BF}"/>
              </a:ext>
            </a:extLst>
          </p:cNvPr>
          <p:cNvSpPr/>
          <p:nvPr/>
        </p:nvSpPr>
        <p:spPr bwMode="white">
          <a:xfrm>
            <a:off x="720000" y="3212975"/>
            <a:ext cx="4649422" cy="792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2FFDA0-5E8C-5737-6D65-16F048D391FF}"/>
              </a:ext>
            </a:extLst>
          </p:cNvPr>
          <p:cNvSpPr/>
          <p:nvPr/>
        </p:nvSpPr>
        <p:spPr bwMode="white">
          <a:xfrm>
            <a:off x="479376" y="4221088"/>
            <a:ext cx="7200800" cy="8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433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AA6AD8-6E0C-E948-F244-4A83F70A20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90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42817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2023-07-18T15:25:15Z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