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FC2EF7D-9B11-638D-6FFE-4B9C900225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5047" y="3038524"/>
            <a:ext cx="5561905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9AD34F-667A-A3EC-E246-752218A9DB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286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C6910E-1A76-4C0A-B993-1BDC150EFC53}"/>
              </a:ext>
            </a:extLst>
          </p:cNvPr>
          <p:cNvSpPr/>
          <p:nvPr/>
        </p:nvSpPr>
        <p:spPr bwMode="white">
          <a:xfrm>
            <a:off x="1773377" y="4379168"/>
            <a:ext cx="362183" cy="417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77EB9E-345C-C868-6293-06EBD163416E}"/>
              </a:ext>
            </a:extLst>
          </p:cNvPr>
          <p:cNvSpPr/>
          <p:nvPr/>
        </p:nvSpPr>
        <p:spPr bwMode="white">
          <a:xfrm>
            <a:off x="4855891" y="4379167"/>
            <a:ext cx="133058" cy="26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656ED4-D367-1F3F-F489-6D6F7498F45F}"/>
              </a:ext>
            </a:extLst>
          </p:cNvPr>
          <p:cNvSpPr/>
          <p:nvPr/>
        </p:nvSpPr>
        <p:spPr bwMode="white">
          <a:xfrm>
            <a:off x="1773377" y="5045063"/>
            <a:ext cx="227307" cy="26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0D9374-1120-78F3-E37A-095D37ABB38A}"/>
              </a:ext>
            </a:extLst>
          </p:cNvPr>
          <p:cNvSpPr/>
          <p:nvPr/>
        </p:nvSpPr>
        <p:spPr bwMode="white">
          <a:xfrm>
            <a:off x="4833714" y="5050612"/>
            <a:ext cx="205131" cy="26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2C5CC9-BD92-2855-68A2-128731C20BEF}"/>
              </a:ext>
            </a:extLst>
          </p:cNvPr>
          <p:cNvSpPr/>
          <p:nvPr/>
        </p:nvSpPr>
        <p:spPr bwMode="white">
          <a:xfrm>
            <a:off x="1778921" y="5716508"/>
            <a:ext cx="205131" cy="26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E708793-7DFB-310C-C689-9F2E606AAFC5}"/>
              </a:ext>
            </a:extLst>
          </p:cNvPr>
          <p:cNvSpPr/>
          <p:nvPr/>
        </p:nvSpPr>
        <p:spPr bwMode="white">
          <a:xfrm>
            <a:off x="4833714" y="5716508"/>
            <a:ext cx="199587" cy="26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235227-5791-3BA8-1ACE-75C5149620E9}"/>
              </a:ext>
            </a:extLst>
          </p:cNvPr>
          <p:cNvSpPr/>
          <p:nvPr/>
        </p:nvSpPr>
        <p:spPr bwMode="white">
          <a:xfrm>
            <a:off x="1801097" y="6387953"/>
            <a:ext cx="133058" cy="260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050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DD266-E3BF-C812-F6AC-2C582307D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79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728223-081E-AC89-BC6F-A973F0FF4B59}"/>
              </a:ext>
            </a:extLst>
          </p:cNvPr>
          <p:cNvSpPr/>
          <p:nvPr/>
        </p:nvSpPr>
        <p:spPr bwMode="white">
          <a:xfrm>
            <a:off x="2307827" y="6302440"/>
            <a:ext cx="813436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FA4207-5B58-CE89-D64A-79868288573E}"/>
              </a:ext>
            </a:extLst>
          </p:cNvPr>
          <p:cNvSpPr/>
          <p:nvPr/>
        </p:nvSpPr>
        <p:spPr bwMode="white">
          <a:xfrm>
            <a:off x="4403239" y="6302440"/>
            <a:ext cx="813436" cy="390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E6C935-E68E-C693-2351-F7ACCD0A5A13}"/>
              </a:ext>
            </a:extLst>
          </p:cNvPr>
          <p:cNvSpPr/>
          <p:nvPr/>
        </p:nvSpPr>
        <p:spPr bwMode="white">
          <a:xfrm>
            <a:off x="6492143" y="6302440"/>
            <a:ext cx="819942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646D6-2ADA-B3BB-EA60-D738979628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2DFB8D-EDEB-E16D-C30D-373FF58EA9F2}"/>
              </a:ext>
            </a:extLst>
          </p:cNvPr>
          <p:cNvSpPr/>
          <p:nvPr/>
        </p:nvSpPr>
        <p:spPr bwMode="white">
          <a:xfrm>
            <a:off x="2310476" y="2554277"/>
            <a:ext cx="1171428" cy="5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A52908-765F-1127-A150-C8FF016CF549}"/>
              </a:ext>
            </a:extLst>
          </p:cNvPr>
          <p:cNvSpPr/>
          <p:nvPr/>
        </p:nvSpPr>
        <p:spPr bwMode="white">
          <a:xfrm>
            <a:off x="7796190" y="2554277"/>
            <a:ext cx="1209523" cy="5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3AB4746-94AB-02F3-A63A-DD78CA0391F4}"/>
              </a:ext>
            </a:extLst>
          </p:cNvPr>
          <p:cNvSpPr/>
          <p:nvPr/>
        </p:nvSpPr>
        <p:spPr bwMode="white">
          <a:xfrm>
            <a:off x="2739047" y="3698092"/>
            <a:ext cx="1161904" cy="5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F75278-29CE-76AA-C7AE-74B5E146216E}"/>
              </a:ext>
            </a:extLst>
          </p:cNvPr>
          <p:cNvSpPr/>
          <p:nvPr/>
        </p:nvSpPr>
        <p:spPr bwMode="white">
          <a:xfrm>
            <a:off x="5558095" y="3698092"/>
            <a:ext cx="1152380" cy="5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1D4196-0BE4-0930-E1EB-D4EBEF8A0DAE}"/>
              </a:ext>
            </a:extLst>
          </p:cNvPr>
          <p:cNvSpPr/>
          <p:nvPr/>
        </p:nvSpPr>
        <p:spPr bwMode="white">
          <a:xfrm>
            <a:off x="8367619" y="3698092"/>
            <a:ext cx="1161904" cy="5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EE18D4-27F4-C788-A5AA-B9179C18EB62}"/>
              </a:ext>
            </a:extLst>
          </p:cNvPr>
          <p:cNvSpPr/>
          <p:nvPr/>
        </p:nvSpPr>
        <p:spPr bwMode="white">
          <a:xfrm>
            <a:off x="1929523" y="4860971"/>
            <a:ext cx="1142857" cy="5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0B0F28-7F8D-0BCE-5D9E-5BD1A1090154}"/>
              </a:ext>
            </a:extLst>
          </p:cNvPr>
          <p:cNvSpPr/>
          <p:nvPr/>
        </p:nvSpPr>
        <p:spPr bwMode="white">
          <a:xfrm>
            <a:off x="4805714" y="4860971"/>
            <a:ext cx="1161904" cy="571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828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8151FD-2395-B448-15E9-5BEDC041CD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76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2EEC12-2766-32AD-88B4-2E2CB29BAE31}"/>
              </a:ext>
            </a:extLst>
          </p:cNvPr>
          <p:cNvSpPr/>
          <p:nvPr/>
        </p:nvSpPr>
        <p:spPr bwMode="white">
          <a:xfrm>
            <a:off x="2291839" y="5432751"/>
            <a:ext cx="266780" cy="33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AF829B-6733-6804-2BBE-BCE238B56009}"/>
              </a:ext>
            </a:extLst>
          </p:cNvPr>
          <p:cNvSpPr/>
          <p:nvPr/>
        </p:nvSpPr>
        <p:spPr bwMode="white">
          <a:xfrm>
            <a:off x="6437745" y="5432751"/>
            <a:ext cx="475877" cy="33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8951CF-86E0-A0E3-C370-B3BFF77A8340}"/>
              </a:ext>
            </a:extLst>
          </p:cNvPr>
          <p:cNvSpPr/>
          <p:nvPr/>
        </p:nvSpPr>
        <p:spPr bwMode="white">
          <a:xfrm>
            <a:off x="2241367" y="6262827"/>
            <a:ext cx="475877" cy="41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AA43EF-1339-F435-D0D5-5ED94BFE4508}"/>
              </a:ext>
            </a:extLst>
          </p:cNvPr>
          <p:cNvSpPr/>
          <p:nvPr/>
        </p:nvSpPr>
        <p:spPr bwMode="white">
          <a:xfrm>
            <a:off x="6430535" y="6255609"/>
            <a:ext cx="475877" cy="433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586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4DEDB9-82D4-9767-49A6-8A85642D8E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73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CCE266-1028-7581-5BC0-5D5A4A38B244}"/>
              </a:ext>
            </a:extLst>
          </p:cNvPr>
          <p:cNvSpPr/>
          <p:nvPr/>
        </p:nvSpPr>
        <p:spPr bwMode="white">
          <a:xfrm>
            <a:off x="6934425" y="2104545"/>
            <a:ext cx="895709" cy="40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362002-E2A0-8912-12AC-77D71DF6D6F2}"/>
              </a:ext>
            </a:extLst>
          </p:cNvPr>
          <p:cNvSpPr/>
          <p:nvPr/>
        </p:nvSpPr>
        <p:spPr bwMode="white">
          <a:xfrm>
            <a:off x="7656548" y="3820733"/>
            <a:ext cx="256909" cy="32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ADDC92-B643-6437-9CD2-0E128BB21D66}"/>
              </a:ext>
            </a:extLst>
          </p:cNvPr>
          <p:cNvSpPr/>
          <p:nvPr/>
        </p:nvSpPr>
        <p:spPr bwMode="white">
          <a:xfrm>
            <a:off x="3761249" y="4661457"/>
            <a:ext cx="166643" cy="326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C86EA3-A3CF-0A9A-9F5C-DA2D9CC79239}"/>
              </a:ext>
            </a:extLst>
          </p:cNvPr>
          <p:cNvSpPr/>
          <p:nvPr/>
        </p:nvSpPr>
        <p:spPr bwMode="white">
          <a:xfrm>
            <a:off x="2080924" y="6287319"/>
            <a:ext cx="458270" cy="40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1182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3F69C0-A4FD-3B01-144C-A38E2BD3DE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66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8DA17B-FD92-9E87-1347-3F829B2A052B}"/>
              </a:ext>
            </a:extLst>
          </p:cNvPr>
          <p:cNvSpPr/>
          <p:nvPr/>
        </p:nvSpPr>
        <p:spPr bwMode="white">
          <a:xfrm>
            <a:off x="2649893" y="5720840"/>
            <a:ext cx="2966985" cy="54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74B8AA-6BDA-1D2C-033D-744564882D92}"/>
              </a:ext>
            </a:extLst>
          </p:cNvPr>
          <p:cNvSpPr/>
          <p:nvPr/>
        </p:nvSpPr>
        <p:spPr bwMode="white">
          <a:xfrm>
            <a:off x="7654991" y="5720840"/>
            <a:ext cx="2957967" cy="54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B908651-6801-99AE-6718-4AF8445915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356992"/>
            <a:ext cx="3240360" cy="209055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FD2FDB9-07B1-7E1B-CF9E-813A94E683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19" y="3068959"/>
            <a:ext cx="3686809" cy="2378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19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D915B-7072-724F-A073-C12F82F4EA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941AE7-B3A0-E761-99CC-0AE45B9C60BD}"/>
              </a:ext>
            </a:extLst>
          </p:cNvPr>
          <p:cNvSpPr/>
          <p:nvPr/>
        </p:nvSpPr>
        <p:spPr bwMode="white">
          <a:xfrm>
            <a:off x="1643809" y="3178337"/>
            <a:ext cx="3123809" cy="754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06BBCE25-9B23-D6C3-70A7-EA5CD772D7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7955" r="11399"/>
          <a:stretch/>
        </p:blipFill>
        <p:spPr>
          <a:xfrm>
            <a:off x="551384" y="764704"/>
            <a:ext cx="4216234" cy="224773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2F446C94-25E1-6543-8754-44F431E61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87888" y="2492896"/>
            <a:ext cx="4536504" cy="47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52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5F888A-4B4F-BF88-6656-98E29A51100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1B9BE-DCB9-59D5-00CC-5250E278BD6C}"/>
              </a:ext>
            </a:extLst>
          </p:cNvPr>
          <p:cNvSpPr/>
          <p:nvPr/>
        </p:nvSpPr>
        <p:spPr bwMode="white">
          <a:xfrm>
            <a:off x="4909911" y="5999566"/>
            <a:ext cx="2970864" cy="533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D0207A7-B620-78AE-CCBB-64701CE889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3392" y="3068960"/>
            <a:ext cx="4300840" cy="2791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51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DE5CF-52E7-6B6F-93E2-3F3B5B5118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7C3C19-BABE-CD61-8CA6-3813C3D0439E}"/>
              </a:ext>
            </a:extLst>
          </p:cNvPr>
          <p:cNvSpPr/>
          <p:nvPr/>
        </p:nvSpPr>
        <p:spPr bwMode="white">
          <a:xfrm>
            <a:off x="5329523" y="4677586"/>
            <a:ext cx="3133333" cy="562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6CC037AE-B6B1-0F5E-1734-C6CD7F35A2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844823"/>
            <a:ext cx="4752528" cy="2615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16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2023-07-18T13:58:26Z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