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45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4A3D9B2C-078A-2B17-8811-2261D76BC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4571" y="3024238"/>
            <a:ext cx="4942857" cy="8095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7560AE1-4257-A507-5CE8-3BF6AA4743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891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633AAB8-23CC-FB4A-F093-2D3C1EF27491}"/>
              </a:ext>
            </a:extLst>
          </p:cNvPr>
          <p:cNvSpPr/>
          <p:nvPr/>
        </p:nvSpPr>
        <p:spPr bwMode="white">
          <a:xfrm>
            <a:off x="1199456" y="4653136"/>
            <a:ext cx="3960440" cy="62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F34E0F9E-DA89-B78D-7CE6-F3DE06B26F2C}"/>
              </a:ext>
            </a:extLst>
          </p:cNvPr>
          <p:cNvSpPr/>
          <p:nvPr/>
        </p:nvSpPr>
        <p:spPr bwMode="white">
          <a:xfrm>
            <a:off x="1919536" y="5445224"/>
            <a:ext cx="2088232" cy="620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3C98B8C-C39D-663C-891F-A9C83F4506BC}"/>
              </a:ext>
            </a:extLst>
          </p:cNvPr>
          <p:cNvSpPr/>
          <p:nvPr/>
        </p:nvSpPr>
        <p:spPr bwMode="white">
          <a:xfrm>
            <a:off x="2063552" y="6165304"/>
            <a:ext cx="1296144" cy="620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79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44144-92B7-47D5-7B29-8B86D5CCDC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02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4C17A2-9A24-A78F-41D0-A9142FFDA1DD}"/>
              </a:ext>
            </a:extLst>
          </p:cNvPr>
          <p:cNvSpPr/>
          <p:nvPr/>
        </p:nvSpPr>
        <p:spPr bwMode="white">
          <a:xfrm>
            <a:off x="2108698" y="5465668"/>
            <a:ext cx="339941" cy="34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E1DE22-7AB9-E7B3-4C1F-711B13F5AA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634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B182FA-F7C7-4276-13E7-87BAFE156509}"/>
              </a:ext>
            </a:extLst>
          </p:cNvPr>
          <p:cNvSpPr/>
          <p:nvPr/>
        </p:nvSpPr>
        <p:spPr bwMode="white">
          <a:xfrm>
            <a:off x="5049471" y="2132170"/>
            <a:ext cx="416609" cy="37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B24574-F7D7-5A65-C1C6-1B27D2199A0B}"/>
              </a:ext>
            </a:extLst>
          </p:cNvPr>
          <p:cNvSpPr/>
          <p:nvPr/>
        </p:nvSpPr>
        <p:spPr bwMode="white">
          <a:xfrm>
            <a:off x="6626052" y="5146978"/>
            <a:ext cx="383934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4186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2D0C2C-078F-1036-E680-A18D9F7154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4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982388-63B7-E8DF-B43A-AA0DE79ABF17}"/>
              </a:ext>
            </a:extLst>
          </p:cNvPr>
          <p:cNvSpPr/>
          <p:nvPr/>
        </p:nvSpPr>
        <p:spPr bwMode="white">
          <a:xfrm>
            <a:off x="2386666" y="2404397"/>
            <a:ext cx="438095" cy="429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387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CE401E-F40E-09FF-6BD1-DF715675E3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33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D8F3A38B-6BCB-1379-84C9-0C83215B3C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437112"/>
            <a:ext cx="4104456" cy="238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215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4C7A06-293B-9FAB-EBDC-8B1A1BA012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1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12FB47-82D9-7029-3048-9300EB6BE2C2}"/>
              </a:ext>
            </a:extLst>
          </p:cNvPr>
          <p:cNvSpPr/>
          <p:nvPr/>
        </p:nvSpPr>
        <p:spPr bwMode="white">
          <a:xfrm>
            <a:off x="1520000" y="2272950"/>
            <a:ext cx="1828571" cy="49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239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B2899-5364-89C4-0BF9-5CAE73048EE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4144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0D0D98-5BCD-36A9-43C7-D8BD19965A3E}"/>
              </a:ext>
            </a:extLst>
          </p:cNvPr>
          <p:cNvSpPr/>
          <p:nvPr/>
        </p:nvSpPr>
        <p:spPr bwMode="white">
          <a:xfrm>
            <a:off x="2407223" y="3789692"/>
            <a:ext cx="622336" cy="3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B075D9-C846-2737-3EC5-ABA108307429}"/>
              </a:ext>
            </a:extLst>
          </p:cNvPr>
          <p:cNvSpPr/>
          <p:nvPr/>
        </p:nvSpPr>
        <p:spPr bwMode="white">
          <a:xfrm>
            <a:off x="6134328" y="3789692"/>
            <a:ext cx="622336" cy="3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BCC050-4FC9-24B3-6A84-17830A487AF1}"/>
              </a:ext>
            </a:extLst>
          </p:cNvPr>
          <p:cNvSpPr/>
          <p:nvPr/>
        </p:nvSpPr>
        <p:spPr bwMode="white">
          <a:xfrm>
            <a:off x="2324245" y="4599692"/>
            <a:ext cx="822867" cy="3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8FDB25-253A-7229-DD2F-9CBE13DAE758}"/>
              </a:ext>
            </a:extLst>
          </p:cNvPr>
          <p:cNvSpPr/>
          <p:nvPr/>
        </p:nvSpPr>
        <p:spPr bwMode="white">
          <a:xfrm>
            <a:off x="6051350" y="4599692"/>
            <a:ext cx="822867" cy="3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B07BE8-45D4-DBCD-83B2-56332F1EB931}"/>
              </a:ext>
            </a:extLst>
          </p:cNvPr>
          <p:cNvSpPr/>
          <p:nvPr/>
        </p:nvSpPr>
        <p:spPr bwMode="white">
          <a:xfrm>
            <a:off x="2407223" y="5402769"/>
            <a:ext cx="622336" cy="3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7A82EB-61F0-EDDF-1A14-DEB7A9043378}"/>
              </a:ext>
            </a:extLst>
          </p:cNvPr>
          <p:cNvSpPr/>
          <p:nvPr/>
        </p:nvSpPr>
        <p:spPr bwMode="white">
          <a:xfrm>
            <a:off x="6134328" y="5402769"/>
            <a:ext cx="622336" cy="3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6C07B1A-1B28-B53C-B1AC-8821E93E7CBA}"/>
              </a:ext>
            </a:extLst>
          </p:cNvPr>
          <p:cNvSpPr/>
          <p:nvPr/>
        </p:nvSpPr>
        <p:spPr bwMode="white">
          <a:xfrm>
            <a:off x="2324245" y="6219692"/>
            <a:ext cx="822867" cy="36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915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690E95-20F9-D25C-68B1-75CB461B42B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22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45736AF-5407-8B40-0005-DB18237582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736" y="4857221"/>
            <a:ext cx="3381611" cy="1874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3266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4B2F5D9-FCA4-6763-CC3F-966FA975B5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7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45EB1A-DD68-AE8C-0F00-9D4FE9181F11}"/>
              </a:ext>
            </a:extLst>
          </p:cNvPr>
          <p:cNvSpPr/>
          <p:nvPr/>
        </p:nvSpPr>
        <p:spPr bwMode="white">
          <a:xfrm>
            <a:off x="1631504" y="2215999"/>
            <a:ext cx="4968552" cy="919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1EF470-C650-53E1-AC2E-9852760CE7F7}"/>
              </a:ext>
            </a:extLst>
          </p:cNvPr>
          <p:cNvSpPr/>
          <p:nvPr/>
        </p:nvSpPr>
        <p:spPr bwMode="white">
          <a:xfrm>
            <a:off x="2901690" y="3429000"/>
            <a:ext cx="1394110" cy="87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9F81C7B-849E-9EDB-67CC-5CDDEA8170F1}"/>
              </a:ext>
            </a:extLst>
          </p:cNvPr>
          <p:cNvSpPr/>
          <p:nvPr/>
        </p:nvSpPr>
        <p:spPr bwMode="white">
          <a:xfrm>
            <a:off x="2495600" y="4394607"/>
            <a:ext cx="1944216" cy="878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897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796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ASUS-</cp:lastModifiedBy>
  <cp:revision>62</cp:revision>
  <dcterms:created xsi:type="dcterms:W3CDTF">2015-09-16T06:44:00Z</dcterms:created>
  <dcterms:modified xsi:type="dcterms:W3CDTF">2023-07-18T14:23:23Z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