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1" d="100"/>
          <a:sy n="71" d="100"/>
        </p:scale>
        <p:origin x="174" y="-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E6E9364-CDE7-ACB3-04F7-2F95113EA5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1714" y="3062333"/>
            <a:ext cx="6228571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C874ED-2F47-A817-40CC-A7573D87F9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60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679795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DF96C0-4EEA-55A8-9200-26A4435504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9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0959FE1-F993-81DA-7AD8-EDD147CD2B0A}"/>
              </a:ext>
            </a:extLst>
          </p:cNvPr>
          <p:cNvSpPr/>
          <p:nvPr/>
        </p:nvSpPr>
        <p:spPr bwMode="white">
          <a:xfrm>
            <a:off x="1020762" y="2204864"/>
            <a:ext cx="8675638" cy="58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71B2CD-9544-04BD-D624-C04FB751F354}"/>
              </a:ext>
            </a:extLst>
          </p:cNvPr>
          <p:cNvSpPr/>
          <p:nvPr/>
        </p:nvSpPr>
        <p:spPr bwMode="white">
          <a:xfrm>
            <a:off x="823103" y="3223465"/>
            <a:ext cx="8463862" cy="48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FBD3690-7FA7-4C9C-174C-46835842D276}"/>
              </a:ext>
            </a:extLst>
          </p:cNvPr>
          <p:cNvSpPr/>
          <p:nvPr/>
        </p:nvSpPr>
        <p:spPr bwMode="white">
          <a:xfrm>
            <a:off x="823103" y="4024046"/>
            <a:ext cx="3871068" cy="63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B5EC257-6E16-3155-F7B5-D4B3343A4A61}"/>
              </a:ext>
            </a:extLst>
          </p:cNvPr>
          <p:cNvSpPr/>
          <p:nvPr/>
        </p:nvSpPr>
        <p:spPr bwMode="white">
          <a:xfrm>
            <a:off x="720000" y="4957674"/>
            <a:ext cx="3871068" cy="63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46EBC5C-B535-42A6-6981-2FB2176ED597}"/>
              </a:ext>
            </a:extLst>
          </p:cNvPr>
          <p:cNvSpPr/>
          <p:nvPr/>
        </p:nvSpPr>
        <p:spPr bwMode="white">
          <a:xfrm>
            <a:off x="479376" y="5877272"/>
            <a:ext cx="7488832" cy="634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7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2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DF197C-C6A8-59FC-C1A4-AF84069060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14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2F27D-DDEA-5077-357D-31EE09B6ADEB}"/>
              </a:ext>
            </a:extLst>
          </p:cNvPr>
          <p:cNvSpPr/>
          <p:nvPr/>
        </p:nvSpPr>
        <p:spPr bwMode="white">
          <a:xfrm>
            <a:off x="1728752" y="4509120"/>
            <a:ext cx="7031544" cy="589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A83FE3-F568-32F1-3C39-0D8A63376C86}"/>
              </a:ext>
            </a:extLst>
          </p:cNvPr>
          <p:cNvSpPr/>
          <p:nvPr/>
        </p:nvSpPr>
        <p:spPr bwMode="white">
          <a:xfrm>
            <a:off x="1127448" y="5255416"/>
            <a:ext cx="4587450" cy="621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3859F8-0340-7B58-9A3F-BDF4E43BA076}"/>
              </a:ext>
            </a:extLst>
          </p:cNvPr>
          <p:cNvSpPr/>
          <p:nvPr/>
        </p:nvSpPr>
        <p:spPr bwMode="white">
          <a:xfrm>
            <a:off x="1127447" y="6051423"/>
            <a:ext cx="2538109" cy="62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520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C795A8-7F3D-35D1-6FAC-40F9A5D00B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1589C5-4A3B-E4A8-7E4B-D2D52DC593F0}"/>
              </a:ext>
            </a:extLst>
          </p:cNvPr>
          <p:cNvSpPr/>
          <p:nvPr/>
        </p:nvSpPr>
        <p:spPr bwMode="white">
          <a:xfrm>
            <a:off x="5650758" y="4023480"/>
            <a:ext cx="878923" cy="41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995A7E-03DD-11A8-51F5-FEF789783FA1}"/>
              </a:ext>
            </a:extLst>
          </p:cNvPr>
          <p:cNvSpPr/>
          <p:nvPr/>
        </p:nvSpPr>
        <p:spPr bwMode="white">
          <a:xfrm>
            <a:off x="5650758" y="4964427"/>
            <a:ext cx="878923" cy="41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C6D6F2-6F02-6E1A-5E1A-11C9DE6E0CA9}"/>
              </a:ext>
            </a:extLst>
          </p:cNvPr>
          <p:cNvSpPr/>
          <p:nvPr/>
        </p:nvSpPr>
        <p:spPr bwMode="white">
          <a:xfrm>
            <a:off x="5167350" y="6160396"/>
            <a:ext cx="492196" cy="3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980D3E-1D23-96AD-809E-B9D45C8D4061}"/>
              </a:ext>
            </a:extLst>
          </p:cNvPr>
          <p:cNvSpPr/>
          <p:nvPr/>
        </p:nvSpPr>
        <p:spPr bwMode="white">
          <a:xfrm>
            <a:off x="5167350" y="6257129"/>
            <a:ext cx="492196" cy="124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5A5C9D-5581-9F8A-5EEF-488E7894190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4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A790DE-6534-7B11-D01A-F0B68137FCFB}"/>
              </a:ext>
            </a:extLst>
          </p:cNvPr>
          <p:cNvSpPr/>
          <p:nvPr/>
        </p:nvSpPr>
        <p:spPr bwMode="white">
          <a:xfrm>
            <a:off x="7462857" y="2038714"/>
            <a:ext cx="523809" cy="47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C4E78D-FC7C-4757-9198-A864FEAC5DBD}"/>
              </a:ext>
            </a:extLst>
          </p:cNvPr>
          <p:cNvSpPr/>
          <p:nvPr/>
        </p:nvSpPr>
        <p:spPr bwMode="white">
          <a:xfrm>
            <a:off x="5291428" y="2600644"/>
            <a:ext cx="1057142" cy="5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F21810-C4ED-FF75-20B7-B2923941DB67}"/>
              </a:ext>
            </a:extLst>
          </p:cNvPr>
          <p:cNvSpPr/>
          <p:nvPr/>
        </p:nvSpPr>
        <p:spPr bwMode="white">
          <a:xfrm>
            <a:off x="4453333" y="3172098"/>
            <a:ext cx="4485714" cy="504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55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39C51-AF9C-1B72-638A-B43B79F5BAB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04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93BFE-80C7-E199-31F7-9E712F776973}"/>
              </a:ext>
            </a:extLst>
          </p:cNvPr>
          <p:cNvSpPr/>
          <p:nvPr/>
        </p:nvSpPr>
        <p:spPr bwMode="white">
          <a:xfrm>
            <a:off x="6256027" y="1169324"/>
            <a:ext cx="957075" cy="53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24A6C9-0F35-49E8-A743-95EE4E8CF887}"/>
              </a:ext>
            </a:extLst>
          </p:cNvPr>
          <p:cNvSpPr/>
          <p:nvPr/>
        </p:nvSpPr>
        <p:spPr bwMode="white">
          <a:xfrm>
            <a:off x="6856545" y="2174740"/>
            <a:ext cx="966459" cy="441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91B9D5-15B3-4BBB-5354-35707AADF9DE}"/>
              </a:ext>
            </a:extLst>
          </p:cNvPr>
          <p:cNvSpPr/>
          <p:nvPr/>
        </p:nvSpPr>
        <p:spPr bwMode="white">
          <a:xfrm>
            <a:off x="5608593" y="3452652"/>
            <a:ext cx="525453" cy="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7C708D-8607-6C5D-0532-F4618E769DC6}"/>
              </a:ext>
            </a:extLst>
          </p:cNvPr>
          <p:cNvSpPr/>
          <p:nvPr/>
        </p:nvSpPr>
        <p:spPr bwMode="white">
          <a:xfrm>
            <a:off x="5608593" y="3556013"/>
            <a:ext cx="525453" cy="3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4BAFCE-6954-10C9-2CB9-7DB5698DD397}"/>
              </a:ext>
            </a:extLst>
          </p:cNvPr>
          <p:cNvSpPr/>
          <p:nvPr/>
        </p:nvSpPr>
        <p:spPr bwMode="white">
          <a:xfrm>
            <a:off x="4726582" y="5050042"/>
            <a:ext cx="525453" cy="46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A741A0-E7A5-9156-588B-731ED77FCE82}"/>
              </a:ext>
            </a:extLst>
          </p:cNvPr>
          <p:cNvSpPr/>
          <p:nvPr/>
        </p:nvSpPr>
        <p:spPr bwMode="white">
          <a:xfrm>
            <a:off x="7184954" y="5651412"/>
            <a:ext cx="279198" cy="394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DEA4927-52F0-9526-1423-A6E4F747AE39}"/>
              </a:ext>
            </a:extLst>
          </p:cNvPr>
          <p:cNvSpPr/>
          <p:nvPr/>
        </p:nvSpPr>
        <p:spPr bwMode="white">
          <a:xfrm>
            <a:off x="7572576" y="5765678"/>
            <a:ext cx="323624" cy="1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A3B76C-3095-B662-281D-56ACC3801DA2}"/>
              </a:ext>
            </a:extLst>
          </p:cNvPr>
          <p:cNvSpPr/>
          <p:nvPr/>
        </p:nvSpPr>
        <p:spPr bwMode="white">
          <a:xfrm>
            <a:off x="7685374" y="5701525"/>
            <a:ext cx="98028" cy="3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4CF51D-F4B3-7759-2685-C5D28F6BE2B0}"/>
              </a:ext>
            </a:extLst>
          </p:cNvPr>
          <p:cNvSpPr/>
          <p:nvPr/>
        </p:nvSpPr>
        <p:spPr bwMode="white">
          <a:xfrm>
            <a:off x="7968208" y="5733256"/>
            <a:ext cx="323623" cy="3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211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1147EC-7DAF-0ECB-728D-5C1DE4EF31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4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9C9132-BE4B-0676-51DD-F269AF81F3DC}"/>
              </a:ext>
            </a:extLst>
          </p:cNvPr>
          <p:cNvSpPr/>
          <p:nvPr/>
        </p:nvSpPr>
        <p:spPr bwMode="white">
          <a:xfrm>
            <a:off x="7663492" y="2442453"/>
            <a:ext cx="573555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B6C9A9-3530-A0F8-4484-41FCA88F1D8C}"/>
              </a:ext>
            </a:extLst>
          </p:cNvPr>
          <p:cNvSpPr/>
          <p:nvPr/>
        </p:nvSpPr>
        <p:spPr bwMode="white">
          <a:xfrm>
            <a:off x="4430727" y="3712785"/>
            <a:ext cx="764740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54DEC9-8ACA-A6BE-8B3A-D1E284CC813F}"/>
              </a:ext>
            </a:extLst>
          </p:cNvPr>
          <p:cNvSpPr/>
          <p:nvPr/>
        </p:nvSpPr>
        <p:spPr bwMode="white">
          <a:xfrm>
            <a:off x="6394718" y="3712785"/>
            <a:ext cx="782120" cy="41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2BF23F-4803-FA0F-7201-320E51B1CAED}"/>
              </a:ext>
            </a:extLst>
          </p:cNvPr>
          <p:cNvSpPr/>
          <p:nvPr/>
        </p:nvSpPr>
        <p:spPr bwMode="white">
          <a:xfrm>
            <a:off x="1901870" y="5931516"/>
            <a:ext cx="877713" cy="40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596635-5A42-2923-C07E-C8FFCE20A38D}"/>
              </a:ext>
            </a:extLst>
          </p:cNvPr>
          <p:cNvSpPr/>
          <p:nvPr/>
        </p:nvSpPr>
        <p:spPr bwMode="white">
          <a:xfrm>
            <a:off x="4274303" y="5931516"/>
            <a:ext cx="877713" cy="40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17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21B429-C3C6-8B7E-461A-59EBCFA8FB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53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0AFF1F-BDA0-471D-76F7-26D93728B8E0}"/>
              </a:ext>
            </a:extLst>
          </p:cNvPr>
          <p:cNvSpPr/>
          <p:nvPr/>
        </p:nvSpPr>
        <p:spPr bwMode="white">
          <a:xfrm>
            <a:off x="1900952" y="3243770"/>
            <a:ext cx="4195048" cy="61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977FF-9845-4D6F-07D8-38BFD7C6DEAD}"/>
              </a:ext>
            </a:extLst>
          </p:cNvPr>
          <p:cNvSpPr/>
          <p:nvPr/>
        </p:nvSpPr>
        <p:spPr bwMode="white">
          <a:xfrm>
            <a:off x="1900952" y="4179874"/>
            <a:ext cx="2826896" cy="61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E3D516-F4BD-C37E-1C93-0FBC6C2202F6}"/>
              </a:ext>
            </a:extLst>
          </p:cNvPr>
          <p:cNvSpPr/>
          <p:nvPr/>
        </p:nvSpPr>
        <p:spPr bwMode="white">
          <a:xfrm>
            <a:off x="1900952" y="5287966"/>
            <a:ext cx="1257142" cy="390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09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44ABC-D2D7-C7E0-A570-47761897F9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D09B2-6C3A-8E6A-9E09-ABC866916E41}"/>
              </a:ext>
            </a:extLst>
          </p:cNvPr>
          <p:cNvSpPr/>
          <p:nvPr/>
        </p:nvSpPr>
        <p:spPr bwMode="white">
          <a:xfrm>
            <a:off x="681904" y="2106162"/>
            <a:ext cx="5742857" cy="419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0726FF-681C-D051-C33A-D77E83A37306}"/>
              </a:ext>
            </a:extLst>
          </p:cNvPr>
          <p:cNvSpPr/>
          <p:nvPr/>
        </p:nvSpPr>
        <p:spPr bwMode="white">
          <a:xfrm>
            <a:off x="681904" y="2996952"/>
            <a:ext cx="2893816" cy="600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CB108E-2467-AECC-9584-FA237142F7DC}"/>
              </a:ext>
            </a:extLst>
          </p:cNvPr>
          <p:cNvSpPr/>
          <p:nvPr/>
        </p:nvSpPr>
        <p:spPr bwMode="white">
          <a:xfrm>
            <a:off x="681904" y="3983725"/>
            <a:ext cx="1304761" cy="400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161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921E71-CF53-92EA-EEC1-00B9C46A71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24C149-6E6B-3620-0026-2A2EF702BA99}"/>
              </a:ext>
            </a:extLst>
          </p:cNvPr>
          <p:cNvSpPr/>
          <p:nvPr/>
        </p:nvSpPr>
        <p:spPr bwMode="white">
          <a:xfrm>
            <a:off x="623392" y="1988840"/>
            <a:ext cx="3960440" cy="630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C7D39C-6446-E302-D24A-3A993300DD52}"/>
              </a:ext>
            </a:extLst>
          </p:cNvPr>
          <p:cNvSpPr/>
          <p:nvPr/>
        </p:nvSpPr>
        <p:spPr bwMode="white">
          <a:xfrm>
            <a:off x="623392" y="2924944"/>
            <a:ext cx="2736304" cy="592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C353CE-4B65-28A4-DC63-593B7D758342}"/>
              </a:ext>
            </a:extLst>
          </p:cNvPr>
          <p:cNvSpPr/>
          <p:nvPr/>
        </p:nvSpPr>
        <p:spPr bwMode="white">
          <a:xfrm>
            <a:off x="681904" y="4198432"/>
            <a:ext cx="419047" cy="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13AB6F0-9ECB-CDCB-5EBD-85B1815B6DF7}"/>
              </a:ext>
            </a:extLst>
          </p:cNvPr>
          <p:cNvSpPr/>
          <p:nvPr/>
        </p:nvSpPr>
        <p:spPr bwMode="white">
          <a:xfrm>
            <a:off x="681904" y="3988428"/>
            <a:ext cx="1314285" cy="400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026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E2E3A-1D74-39D2-2270-4A0F64E708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C97C3DA-11DA-153D-1AEA-3516AF96988C}"/>
              </a:ext>
            </a:extLst>
          </p:cNvPr>
          <p:cNvSpPr/>
          <p:nvPr/>
        </p:nvSpPr>
        <p:spPr bwMode="white">
          <a:xfrm>
            <a:off x="681904" y="2139893"/>
            <a:ext cx="6062168" cy="56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5A511D-F6B7-490C-C9F1-ED0FB8796A57}"/>
              </a:ext>
            </a:extLst>
          </p:cNvPr>
          <p:cNvSpPr/>
          <p:nvPr/>
        </p:nvSpPr>
        <p:spPr bwMode="white">
          <a:xfrm>
            <a:off x="681904" y="3068960"/>
            <a:ext cx="3109840" cy="56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101905-C24F-81E7-6243-C3AD91BB607D}"/>
              </a:ext>
            </a:extLst>
          </p:cNvPr>
          <p:cNvSpPr/>
          <p:nvPr/>
        </p:nvSpPr>
        <p:spPr bwMode="white">
          <a:xfrm>
            <a:off x="681904" y="4319734"/>
            <a:ext cx="419047" cy="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4A8864-5D56-8FCD-C748-41821510B17B}"/>
              </a:ext>
            </a:extLst>
          </p:cNvPr>
          <p:cNvSpPr/>
          <p:nvPr/>
        </p:nvSpPr>
        <p:spPr bwMode="white">
          <a:xfrm>
            <a:off x="681904" y="4109905"/>
            <a:ext cx="1323809" cy="39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092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2023-07-19T12:47:18Z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