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4C1EC07-5EF4-6378-3EBB-5624A85B16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476" y="3033762"/>
            <a:ext cx="7019048" cy="7904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6CD1A1-4416-9E89-EB7B-04D1E4CADF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23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0D835B-A59E-42D1-9DF2-FE335C343C39}"/>
              </a:ext>
            </a:extLst>
          </p:cNvPr>
          <p:cNvSpPr/>
          <p:nvPr/>
        </p:nvSpPr>
        <p:spPr bwMode="white">
          <a:xfrm>
            <a:off x="6870291" y="4383406"/>
            <a:ext cx="675937" cy="393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8EAFDE-6990-FA30-445B-37EDE1D6B578}"/>
              </a:ext>
            </a:extLst>
          </p:cNvPr>
          <p:cNvSpPr/>
          <p:nvPr/>
        </p:nvSpPr>
        <p:spPr bwMode="white">
          <a:xfrm>
            <a:off x="6900003" y="5252980"/>
            <a:ext cx="883918" cy="393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675EDF-8E6C-8053-829B-7E0C8AA9916A}"/>
              </a:ext>
            </a:extLst>
          </p:cNvPr>
          <p:cNvSpPr/>
          <p:nvPr/>
        </p:nvSpPr>
        <p:spPr bwMode="white">
          <a:xfrm>
            <a:off x="6870291" y="6115122"/>
            <a:ext cx="675937" cy="401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846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B530BE-B7D4-5AD6-D719-112E2628F7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8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0EB6AC-5099-9309-F757-24B4B5946713}"/>
              </a:ext>
            </a:extLst>
          </p:cNvPr>
          <p:cNvSpPr/>
          <p:nvPr/>
        </p:nvSpPr>
        <p:spPr bwMode="white">
          <a:xfrm>
            <a:off x="9274780" y="4072259"/>
            <a:ext cx="523253" cy="4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01687E-7AD4-0DDE-5EB2-0058D4A29469}"/>
              </a:ext>
            </a:extLst>
          </p:cNvPr>
          <p:cNvSpPr/>
          <p:nvPr/>
        </p:nvSpPr>
        <p:spPr bwMode="white">
          <a:xfrm>
            <a:off x="1417671" y="5094597"/>
            <a:ext cx="539864" cy="490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D9A4BF-593D-061D-7EC2-F761596E0D59}"/>
              </a:ext>
            </a:extLst>
          </p:cNvPr>
          <p:cNvSpPr/>
          <p:nvPr/>
        </p:nvSpPr>
        <p:spPr bwMode="white">
          <a:xfrm>
            <a:off x="2215010" y="6133558"/>
            <a:ext cx="1088035" cy="482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AA68DA-9433-2EF8-EDF3-A565DEF79A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9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298C86-D3D6-9E20-F754-97C4F6CF85D6}"/>
              </a:ext>
            </a:extLst>
          </p:cNvPr>
          <p:cNvSpPr/>
          <p:nvPr/>
        </p:nvSpPr>
        <p:spPr bwMode="white">
          <a:xfrm>
            <a:off x="4443809" y="1200953"/>
            <a:ext cx="352380" cy="45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29BCAE-8D6A-56B5-4967-0CE8608C8BA2}"/>
              </a:ext>
            </a:extLst>
          </p:cNvPr>
          <p:cNvSpPr/>
          <p:nvPr/>
        </p:nvSpPr>
        <p:spPr bwMode="white">
          <a:xfrm>
            <a:off x="9396190" y="1153254"/>
            <a:ext cx="857142" cy="50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185C3A-7D75-06AF-811D-E8E88CDE9883}"/>
              </a:ext>
            </a:extLst>
          </p:cNvPr>
          <p:cNvSpPr/>
          <p:nvPr/>
        </p:nvSpPr>
        <p:spPr bwMode="white">
          <a:xfrm>
            <a:off x="6139047" y="3595426"/>
            <a:ext cx="361904" cy="45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ABC71C-C7DC-4479-C42F-AD4823769655}"/>
              </a:ext>
            </a:extLst>
          </p:cNvPr>
          <p:cNvSpPr/>
          <p:nvPr/>
        </p:nvSpPr>
        <p:spPr bwMode="white">
          <a:xfrm>
            <a:off x="3300952" y="4787893"/>
            <a:ext cx="361904" cy="457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BC5620-07D1-229A-11FD-85E973B9E699}"/>
              </a:ext>
            </a:extLst>
          </p:cNvPr>
          <p:cNvSpPr/>
          <p:nvPr/>
        </p:nvSpPr>
        <p:spPr bwMode="white">
          <a:xfrm>
            <a:off x="7596190" y="4797433"/>
            <a:ext cx="352380" cy="44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312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2B480C-913B-9774-4E07-B8947DCD02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2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B2EC89-0B15-2A26-67CB-967D53117BD4}"/>
              </a:ext>
            </a:extLst>
          </p:cNvPr>
          <p:cNvSpPr/>
          <p:nvPr/>
        </p:nvSpPr>
        <p:spPr bwMode="white">
          <a:xfrm>
            <a:off x="5205714" y="2631750"/>
            <a:ext cx="428571" cy="41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9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ABE063-6E73-991C-B197-BBCA4A78D1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D75D91-B986-825F-2A91-3C36F340D924}"/>
              </a:ext>
            </a:extLst>
          </p:cNvPr>
          <p:cNvSpPr/>
          <p:nvPr/>
        </p:nvSpPr>
        <p:spPr bwMode="white">
          <a:xfrm>
            <a:off x="9139047" y="1286524"/>
            <a:ext cx="447619" cy="438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718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D9A3D-D927-38D1-B31C-632FC8C544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3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5855F2-AF3D-2035-E253-E7C12CABFE59}"/>
              </a:ext>
            </a:extLst>
          </p:cNvPr>
          <p:cNvSpPr/>
          <p:nvPr/>
        </p:nvSpPr>
        <p:spPr bwMode="white">
          <a:xfrm>
            <a:off x="2680515" y="2140340"/>
            <a:ext cx="416609" cy="37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1AA737-01C5-77EF-D520-8537C0975B28}"/>
              </a:ext>
            </a:extLst>
          </p:cNvPr>
          <p:cNvSpPr/>
          <p:nvPr/>
        </p:nvSpPr>
        <p:spPr bwMode="white">
          <a:xfrm>
            <a:off x="7459271" y="5228680"/>
            <a:ext cx="416609" cy="37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284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9A5B1F-9E17-4D14-BBE7-457BE05400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941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C27207-31B0-5CD7-B28E-6BCDE9BF5ED5}"/>
              </a:ext>
            </a:extLst>
          </p:cNvPr>
          <p:cNvSpPr/>
          <p:nvPr/>
        </p:nvSpPr>
        <p:spPr bwMode="white">
          <a:xfrm>
            <a:off x="2547337" y="4963841"/>
            <a:ext cx="539214" cy="323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F29CDD-8D6F-436F-52A7-93C78FBCB0AC}"/>
              </a:ext>
            </a:extLst>
          </p:cNvPr>
          <p:cNvSpPr/>
          <p:nvPr/>
        </p:nvSpPr>
        <p:spPr bwMode="white">
          <a:xfrm>
            <a:off x="3847443" y="4957848"/>
            <a:ext cx="401415" cy="353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953C0D-43AD-B93F-8764-209CE9627FDD}"/>
              </a:ext>
            </a:extLst>
          </p:cNvPr>
          <p:cNvSpPr/>
          <p:nvPr/>
        </p:nvSpPr>
        <p:spPr bwMode="white">
          <a:xfrm>
            <a:off x="2541346" y="5641136"/>
            <a:ext cx="545205" cy="323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EA8E5B-8226-7388-D5D5-6764027B98CA}"/>
              </a:ext>
            </a:extLst>
          </p:cNvPr>
          <p:cNvSpPr/>
          <p:nvPr/>
        </p:nvSpPr>
        <p:spPr bwMode="white">
          <a:xfrm>
            <a:off x="3847443" y="5641136"/>
            <a:ext cx="401415" cy="359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7E5D02-3B35-5294-743B-A52D94DF8B5A}"/>
              </a:ext>
            </a:extLst>
          </p:cNvPr>
          <p:cNvSpPr/>
          <p:nvPr/>
        </p:nvSpPr>
        <p:spPr bwMode="white">
          <a:xfrm>
            <a:off x="2571303" y="6330418"/>
            <a:ext cx="712961" cy="31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32CDC4-C7E2-4941-3B69-39E24DD8465F}"/>
              </a:ext>
            </a:extLst>
          </p:cNvPr>
          <p:cNvSpPr/>
          <p:nvPr/>
        </p:nvSpPr>
        <p:spPr bwMode="white">
          <a:xfrm>
            <a:off x="4039164" y="6330418"/>
            <a:ext cx="395423" cy="341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59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E22FFA-C317-F7EB-981C-0884B88AE8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BD00896-EBE0-9C31-537B-A47C3FDB64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3628"/>
          <a:stretch/>
        </p:blipFill>
        <p:spPr>
          <a:xfrm>
            <a:off x="3575720" y="2890560"/>
            <a:ext cx="5400600" cy="3448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68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25ECB4-8D2C-542D-C749-77435FC6C6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44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47928E0-A538-EA65-1E53-DDB90E8AE4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429000"/>
            <a:ext cx="6624736" cy="3442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078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2023-07-19T16:50:20Z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