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E84FC5E-8943-541D-F3B1-D6089DCDCF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714" y="3038524"/>
            <a:ext cx="5628571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6EB3FD-C874-089E-6CB1-25760D1586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01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54A9BA-C88C-156E-767E-B3FF715CD4B7}"/>
              </a:ext>
            </a:extLst>
          </p:cNvPr>
          <p:cNvSpPr/>
          <p:nvPr/>
        </p:nvSpPr>
        <p:spPr bwMode="white">
          <a:xfrm>
            <a:off x="1932160" y="4389416"/>
            <a:ext cx="1157062" cy="351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01971B-490B-266B-D5FD-8D49C64DCE0E}"/>
              </a:ext>
            </a:extLst>
          </p:cNvPr>
          <p:cNvSpPr/>
          <p:nvPr/>
        </p:nvSpPr>
        <p:spPr bwMode="white">
          <a:xfrm>
            <a:off x="7490191" y="5285110"/>
            <a:ext cx="254829" cy="323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77FC53-C3F4-89B9-22BE-CB06D8DF24A8}"/>
              </a:ext>
            </a:extLst>
          </p:cNvPr>
          <p:cNvSpPr/>
          <p:nvPr/>
        </p:nvSpPr>
        <p:spPr bwMode="white">
          <a:xfrm>
            <a:off x="7483303" y="6249703"/>
            <a:ext cx="261716" cy="33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80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E2EEA7-3E60-9218-DB7A-ACE71E673F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F18248-71A9-AA8F-053C-46C3B9DF5325}"/>
              </a:ext>
            </a:extLst>
          </p:cNvPr>
          <p:cNvSpPr/>
          <p:nvPr/>
        </p:nvSpPr>
        <p:spPr bwMode="white">
          <a:xfrm>
            <a:off x="1487488" y="3717032"/>
            <a:ext cx="6912767" cy="102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80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2D2CEC-13BB-BD03-00F5-3BB3B990C9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65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6E8402-9884-CF4D-9988-4B36A76ECAE1}"/>
              </a:ext>
            </a:extLst>
          </p:cNvPr>
          <p:cNvSpPr/>
          <p:nvPr/>
        </p:nvSpPr>
        <p:spPr bwMode="white">
          <a:xfrm>
            <a:off x="3997626" y="6321105"/>
            <a:ext cx="537560" cy="35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64C947-ABF4-DAFE-AE15-FCF7CB8487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94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4B82AC-8C57-FA8C-79D0-FEB415646D30}"/>
              </a:ext>
            </a:extLst>
          </p:cNvPr>
          <p:cNvSpPr/>
          <p:nvPr/>
        </p:nvSpPr>
        <p:spPr bwMode="white">
          <a:xfrm>
            <a:off x="4788520" y="3115661"/>
            <a:ext cx="888627" cy="40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C7225F-36B0-F766-96E0-C01ECD9B8BB1}"/>
              </a:ext>
            </a:extLst>
          </p:cNvPr>
          <p:cNvSpPr/>
          <p:nvPr/>
        </p:nvSpPr>
        <p:spPr bwMode="white">
          <a:xfrm>
            <a:off x="5651011" y="6183013"/>
            <a:ext cx="592418" cy="40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24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F4043E-49B5-106B-2E7A-97A0202DA9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26931B-E760-1F00-9AE9-F91AA018D684}"/>
              </a:ext>
            </a:extLst>
          </p:cNvPr>
          <p:cNvSpPr/>
          <p:nvPr/>
        </p:nvSpPr>
        <p:spPr bwMode="white">
          <a:xfrm>
            <a:off x="4643809" y="1876770"/>
            <a:ext cx="552380" cy="44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320C2A-4FC2-F6E8-9243-239AE04C3F7C}"/>
              </a:ext>
            </a:extLst>
          </p:cNvPr>
          <p:cNvSpPr/>
          <p:nvPr/>
        </p:nvSpPr>
        <p:spPr bwMode="white">
          <a:xfrm>
            <a:off x="3996190" y="2467253"/>
            <a:ext cx="552380" cy="44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1CF011-0028-C7D1-2E66-B8C6A4C44D4E}"/>
              </a:ext>
            </a:extLst>
          </p:cNvPr>
          <p:cNvSpPr/>
          <p:nvPr/>
        </p:nvSpPr>
        <p:spPr bwMode="white">
          <a:xfrm>
            <a:off x="8500952" y="3038687"/>
            <a:ext cx="552380" cy="48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548ADB-DAC0-BDB9-5328-9D642507D790}"/>
              </a:ext>
            </a:extLst>
          </p:cNvPr>
          <p:cNvSpPr/>
          <p:nvPr/>
        </p:nvSpPr>
        <p:spPr bwMode="white">
          <a:xfrm>
            <a:off x="7777142" y="3629169"/>
            <a:ext cx="542857" cy="48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59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0E6822-0B24-9D6B-BFCB-F72402AD3C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6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FF4053-27AD-ECCE-EDBF-39DBADAC5601}"/>
              </a:ext>
            </a:extLst>
          </p:cNvPr>
          <p:cNvSpPr/>
          <p:nvPr/>
        </p:nvSpPr>
        <p:spPr bwMode="white">
          <a:xfrm>
            <a:off x="3271524" y="2445488"/>
            <a:ext cx="552133" cy="40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9E6D1E-B565-72E8-0FAA-A502A74E79D4}"/>
              </a:ext>
            </a:extLst>
          </p:cNvPr>
          <p:cNvSpPr/>
          <p:nvPr/>
        </p:nvSpPr>
        <p:spPr bwMode="white">
          <a:xfrm>
            <a:off x="3271524" y="3667813"/>
            <a:ext cx="552133" cy="40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CF1434-20EC-9CE6-B99C-6D328A87CD39}"/>
              </a:ext>
            </a:extLst>
          </p:cNvPr>
          <p:cNvSpPr/>
          <p:nvPr/>
        </p:nvSpPr>
        <p:spPr bwMode="white">
          <a:xfrm>
            <a:off x="3815291" y="4890139"/>
            <a:ext cx="543767" cy="41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A1F49F-E913-10C0-7703-C2FCFF334A8F}"/>
              </a:ext>
            </a:extLst>
          </p:cNvPr>
          <p:cNvSpPr/>
          <p:nvPr/>
        </p:nvSpPr>
        <p:spPr bwMode="white">
          <a:xfrm>
            <a:off x="3815291" y="6112465"/>
            <a:ext cx="543767" cy="41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921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1A4274-21CD-F9AC-DC93-63D02F6DA8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1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C683DA-038E-D858-D0E0-35D80E59B5E1}"/>
              </a:ext>
            </a:extLst>
          </p:cNvPr>
          <p:cNvSpPr/>
          <p:nvPr/>
        </p:nvSpPr>
        <p:spPr bwMode="white">
          <a:xfrm>
            <a:off x="5291428" y="1791764"/>
            <a:ext cx="495238" cy="48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BD35BF-ED2B-527B-23CD-A4D929BF644D}"/>
              </a:ext>
            </a:extLst>
          </p:cNvPr>
          <p:cNvSpPr/>
          <p:nvPr/>
        </p:nvSpPr>
        <p:spPr bwMode="white">
          <a:xfrm>
            <a:off x="3415238" y="2316031"/>
            <a:ext cx="552380" cy="49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547234-079F-D8E0-9129-36F7F35FE07B}"/>
              </a:ext>
            </a:extLst>
          </p:cNvPr>
          <p:cNvSpPr/>
          <p:nvPr/>
        </p:nvSpPr>
        <p:spPr bwMode="white">
          <a:xfrm>
            <a:off x="4539047" y="3374099"/>
            <a:ext cx="1609523" cy="505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65CCB3-8025-D7E5-3E26-3DDD18779B6E}"/>
              </a:ext>
            </a:extLst>
          </p:cNvPr>
          <p:cNvSpPr/>
          <p:nvPr/>
        </p:nvSpPr>
        <p:spPr bwMode="white">
          <a:xfrm>
            <a:off x="6520000" y="4432166"/>
            <a:ext cx="1076190" cy="505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3550FC-BE5E-230E-B3C1-45A628F73492}"/>
              </a:ext>
            </a:extLst>
          </p:cNvPr>
          <p:cNvSpPr/>
          <p:nvPr/>
        </p:nvSpPr>
        <p:spPr bwMode="white">
          <a:xfrm>
            <a:off x="3872380" y="4965966"/>
            <a:ext cx="552380" cy="48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5ED6CD-5360-E816-702C-37D945BC7D69}"/>
              </a:ext>
            </a:extLst>
          </p:cNvPr>
          <p:cNvSpPr/>
          <p:nvPr/>
        </p:nvSpPr>
        <p:spPr bwMode="white">
          <a:xfrm>
            <a:off x="1767619" y="5490234"/>
            <a:ext cx="552380" cy="48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026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DE24F4-5506-BAEC-FA01-A163C8FAB6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90745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1CDDCE-15CD-B227-2BC7-2FF702A894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8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82D87C-FEAD-71F4-FDEF-2432EC8BD89B}"/>
              </a:ext>
            </a:extLst>
          </p:cNvPr>
          <p:cNvSpPr/>
          <p:nvPr/>
        </p:nvSpPr>
        <p:spPr bwMode="white">
          <a:xfrm>
            <a:off x="4500636" y="3194087"/>
            <a:ext cx="627202" cy="40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608713-EB21-6574-0A6F-3C95D647D42C}"/>
              </a:ext>
            </a:extLst>
          </p:cNvPr>
          <p:cNvSpPr/>
          <p:nvPr/>
        </p:nvSpPr>
        <p:spPr bwMode="white">
          <a:xfrm>
            <a:off x="4788103" y="4204919"/>
            <a:ext cx="879825" cy="41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E47B7F-1628-B074-E68E-B1E429400980}"/>
              </a:ext>
            </a:extLst>
          </p:cNvPr>
          <p:cNvSpPr/>
          <p:nvPr/>
        </p:nvSpPr>
        <p:spPr bwMode="white">
          <a:xfrm>
            <a:off x="4500636" y="5224465"/>
            <a:ext cx="609780" cy="41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253F5D-9945-7C66-5D6B-2D06E6BF9CB2}"/>
              </a:ext>
            </a:extLst>
          </p:cNvPr>
          <p:cNvSpPr/>
          <p:nvPr/>
        </p:nvSpPr>
        <p:spPr bwMode="white">
          <a:xfrm>
            <a:off x="4491924" y="6244012"/>
            <a:ext cx="635913" cy="40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241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B74FFE-5330-4C56-468D-56AFB33331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44E6C2-995D-A077-A4C6-9952DE96337A}"/>
              </a:ext>
            </a:extLst>
          </p:cNvPr>
          <p:cNvSpPr/>
          <p:nvPr/>
        </p:nvSpPr>
        <p:spPr bwMode="white">
          <a:xfrm>
            <a:off x="2348571" y="2295968"/>
            <a:ext cx="2209523" cy="4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B83E05-1F0C-9DCD-8256-F6ED30A48573}"/>
              </a:ext>
            </a:extLst>
          </p:cNvPr>
          <p:cNvSpPr/>
          <p:nvPr/>
        </p:nvSpPr>
        <p:spPr bwMode="white">
          <a:xfrm>
            <a:off x="7520000" y="2295968"/>
            <a:ext cx="1895238" cy="4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941290-18F1-D19B-3057-94B83B0DFF06}"/>
              </a:ext>
            </a:extLst>
          </p:cNvPr>
          <p:cNvSpPr/>
          <p:nvPr/>
        </p:nvSpPr>
        <p:spPr bwMode="white">
          <a:xfrm>
            <a:off x="2100952" y="3410387"/>
            <a:ext cx="1895238" cy="4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8EAF7D-1892-0E46-A4C9-2E6442E898D2}"/>
              </a:ext>
            </a:extLst>
          </p:cNvPr>
          <p:cNvSpPr/>
          <p:nvPr/>
        </p:nvSpPr>
        <p:spPr bwMode="white">
          <a:xfrm>
            <a:off x="5786666" y="3410387"/>
            <a:ext cx="1904761" cy="447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781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2023-07-17T14:05:13Z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