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534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D443DCE-344E-C512-A702-47FDD4DCC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0286" y="3057571"/>
            <a:ext cx="7371428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8798B6-CE15-E5CA-47E2-928180920D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CE0A82-08E8-B945-D946-E94D902AC27C}"/>
              </a:ext>
            </a:extLst>
          </p:cNvPr>
          <p:cNvSpPr/>
          <p:nvPr/>
        </p:nvSpPr>
        <p:spPr bwMode="white">
          <a:xfrm>
            <a:off x="1739047" y="5738113"/>
            <a:ext cx="619047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D64C4C-A748-E3B5-3965-B55CE1E7D191}"/>
              </a:ext>
            </a:extLst>
          </p:cNvPr>
          <p:cNvSpPr/>
          <p:nvPr/>
        </p:nvSpPr>
        <p:spPr bwMode="white">
          <a:xfrm>
            <a:off x="5720000" y="5738113"/>
            <a:ext cx="1171428" cy="371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54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A2F599-365A-B386-ECA7-F254CF468B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7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AA5F5A-7A19-52F8-DD51-A996D992B2D4}"/>
              </a:ext>
            </a:extLst>
          </p:cNvPr>
          <p:cNvSpPr/>
          <p:nvPr/>
        </p:nvSpPr>
        <p:spPr bwMode="white">
          <a:xfrm>
            <a:off x="3582012" y="5130155"/>
            <a:ext cx="1559589" cy="489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0D4EA-9F6B-0D6D-A7CA-0CECF13DEFBF}"/>
              </a:ext>
            </a:extLst>
          </p:cNvPr>
          <p:cNvSpPr/>
          <p:nvPr/>
        </p:nvSpPr>
        <p:spPr bwMode="white">
          <a:xfrm>
            <a:off x="2196632" y="6167619"/>
            <a:ext cx="514332" cy="47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EF36D2-6840-0B68-EE57-5C6CF5736B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38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923930-59F6-1DBB-A1DE-FC3598C962C6}"/>
              </a:ext>
            </a:extLst>
          </p:cNvPr>
          <p:cNvSpPr/>
          <p:nvPr/>
        </p:nvSpPr>
        <p:spPr bwMode="white">
          <a:xfrm>
            <a:off x="5053333" y="3536336"/>
            <a:ext cx="2200000" cy="4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0D6158-501B-5170-876F-C6D807C3ACD3}"/>
              </a:ext>
            </a:extLst>
          </p:cNvPr>
          <p:cNvSpPr/>
          <p:nvPr/>
        </p:nvSpPr>
        <p:spPr bwMode="white">
          <a:xfrm>
            <a:off x="7281904" y="4653136"/>
            <a:ext cx="1982448" cy="592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5027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4A82D-2842-99BB-9614-454A816C1D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41DBCC-DBB3-0E13-8B3F-8B9A69C4BC25}"/>
              </a:ext>
            </a:extLst>
          </p:cNvPr>
          <p:cNvSpPr/>
          <p:nvPr/>
        </p:nvSpPr>
        <p:spPr bwMode="white">
          <a:xfrm>
            <a:off x="6462857" y="1200678"/>
            <a:ext cx="1847619" cy="5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CF103B-C3A8-D997-844F-90FC92A56852}"/>
              </a:ext>
            </a:extLst>
          </p:cNvPr>
          <p:cNvSpPr/>
          <p:nvPr/>
        </p:nvSpPr>
        <p:spPr bwMode="white">
          <a:xfrm>
            <a:off x="9558095" y="2448879"/>
            <a:ext cx="228571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BA4DA5-1646-D287-F39C-7D6FDB23F2EB}"/>
              </a:ext>
            </a:extLst>
          </p:cNvPr>
          <p:cNvSpPr/>
          <p:nvPr/>
        </p:nvSpPr>
        <p:spPr bwMode="white">
          <a:xfrm>
            <a:off x="8577142" y="3544629"/>
            <a:ext cx="628571" cy="5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2C6616-8FE2-D72A-42E7-4ED733EE1115}"/>
              </a:ext>
            </a:extLst>
          </p:cNvPr>
          <p:cNvSpPr/>
          <p:nvPr/>
        </p:nvSpPr>
        <p:spPr bwMode="white">
          <a:xfrm>
            <a:off x="6310476" y="4792830"/>
            <a:ext cx="352380" cy="4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52737-A7EA-B723-3CD8-C713F699E1B6}"/>
              </a:ext>
            </a:extLst>
          </p:cNvPr>
          <p:cNvSpPr/>
          <p:nvPr/>
        </p:nvSpPr>
        <p:spPr bwMode="white">
          <a:xfrm>
            <a:off x="3053333" y="5974334"/>
            <a:ext cx="228571" cy="43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376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5DCE4B9-6030-01C2-64DA-9793F7D329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17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08E2A494-98BA-4B8A-DC8D-914D3CA9E2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112" y="2564904"/>
            <a:ext cx="3327931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2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987EBE-775A-97A9-D848-FEF35F5D4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8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FFEC8493-357D-5B28-9E47-3226A9B11B8F}"/>
              </a:ext>
            </a:extLst>
          </p:cNvPr>
          <p:cNvSpPr/>
          <p:nvPr/>
        </p:nvSpPr>
        <p:spPr bwMode="white">
          <a:xfrm>
            <a:off x="1203025" y="6120519"/>
            <a:ext cx="5388752" cy="369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1E3F22FF-82E6-EECF-C3F9-296B4C47850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342" y="1064631"/>
            <a:ext cx="2629418" cy="1763713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:a16="http://schemas.microsoft.com/office/drawing/2014/main" id="{3541333F-70F3-84D2-8650-C29468848C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06742" y="1067178"/>
            <a:ext cx="2629418" cy="176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792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4FD5FF-A446-526F-EB5A-DE8324618F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45"/>
          <a:stretch/>
        </p:blipFill>
        <p:spPr>
          <a:xfrm>
            <a:off x="720000" y="972000"/>
            <a:ext cx="5845970" cy="1880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77AE103B-E316-A4E2-97EF-CFEA54E01A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16" y="2993971"/>
            <a:ext cx="5616624" cy="3747397"/>
          </a:xfrm>
          <a:prstGeom prst="rect">
            <a:avLst/>
          </a:prstGeom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A72531E0-1B27-EF92-38CC-484B580326EF}"/>
              </a:ext>
            </a:extLst>
          </p:cNvPr>
          <p:cNvCxnSpPr>
            <a:cxnSpLocks/>
          </p:cNvCxnSpPr>
          <p:nvPr/>
        </p:nvCxnSpPr>
        <p:spPr>
          <a:xfrm>
            <a:off x="1703512" y="5229200"/>
            <a:ext cx="2736304" cy="1008112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2F4D1037-FDC8-03D7-8578-A00C3C270F23}"/>
              </a:ext>
            </a:extLst>
          </p:cNvPr>
          <p:cNvCxnSpPr>
            <a:cxnSpLocks/>
          </p:cNvCxnSpPr>
          <p:nvPr/>
        </p:nvCxnSpPr>
        <p:spPr>
          <a:xfrm>
            <a:off x="3071664" y="5226639"/>
            <a:ext cx="2736304" cy="101067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8154001E-415A-DA6A-1FA3-D2A4A32EA8B8}"/>
              </a:ext>
            </a:extLst>
          </p:cNvPr>
          <p:cNvCxnSpPr>
            <a:cxnSpLocks/>
          </p:cNvCxnSpPr>
          <p:nvPr/>
        </p:nvCxnSpPr>
        <p:spPr>
          <a:xfrm flipH="1">
            <a:off x="1703512" y="5226639"/>
            <a:ext cx="1820404" cy="1010673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A1547AE3-6D64-09A6-D63E-E40A4FBB5F07}"/>
              </a:ext>
            </a:extLst>
          </p:cNvPr>
          <p:cNvCxnSpPr>
            <a:cxnSpLocks/>
          </p:cNvCxnSpPr>
          <p:nvPr/>
        </p:nvCxnSpPr>
        <p:spPr>
          <a:xfrm flipH="1">
            <a:off x="3071664" y="5214063"/>
            <a:ext cx="1775048" cy="1023249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27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DD9EF0-B4F1-868A-B652-B8F2E889D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2797AA-539C-837B-9F42-CC8BE0556308}"/>
              </a:ext>
            </a:extLst>
          </p:cNvPr>
          <p:cNvSpPr/>
          <p:nvPr/>
        </p:nvSpPr>
        <p:spPr bwMode="white">
          <a:xfrm>
            <a:off x="6491428" y="2583819"/>
            <a:ext cx="1190476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5FC255-27EB-B6E4-C4A9-C8A91EBE6F17}"/>
              </a:ext>
            </a:extLst>
          </p:cNvPr>
          <p:cNvSpPr/>
          <p:nvPr/>
        </p:nvSpPr>
        <p:spPr bwMode="white">
          <a:xfrm>
            <a:off x="9167619" y="2583819"/>
            <a:ext cx="1190476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D63962-19AC-7F4C-E1AA-A71C9B799AD5}"/>
              </a:ext>
            </a:extLst>
          </p:cNvPr>
          <p:cNvSpPr/>
          <p:nvPr/>
        </p:nvSpPr>
        <p:spPr bwMode="white">
          <a:xfrm>
            <a:off x="2139047" y="3728306"/>
            <a:ext cx="1238095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883858-B423-37CE-DB3A-12F22642ED62}"/>
              </a:ext>
            </a:extLst>
          </p:cNvPr>
          <p:cNvSpPr/>
          <p:nvPr/>
        </p:nvSpPr>
        <p:spPr bwMode="white">
          <a:xfrm>
            <a:off x="4910476" y="3728306"/>
            <a:ext cx="1238095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2DD404-406C-6F73-898A-0574143914D3}"/>
              </a:ext>
            </a:extLst>
          </p:cNvPr>
          <p:cNvSpPr/>
          <p:nvPr/>
        </p:nvSpPr>
        <p:spPr bwMode="white">
          <a:xfrm>
            <a:off x="7681904" y="3728306"/>
            <a:ext cx="1247619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C6E369-F838-DACB-B499-72B2C633FC5A}"/>
              </a:ext>
            </a:extLst>
          </p:cNvPr>
          <p:cNvSpPr/>
          <p:nvPr/>
        </p:nvSpPr>
        <p:spPr bwMode="white">
          <a:xfrm>
            <a:off x="5796190" y="4882331"/>
            <a:ext cx="1476190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02CE459-2AED-611A-AD3E-020A86E7DB87}"/>
              </a:ext>
            </a:extLst>
          </p:cNvPr>
          <p:cNvSpPr/>
          <p:nvPr/>
        </p:nvSpPr>
        <p:spPr bwMode="white">
          <a:xfrm>
            <a:off x="8881904" y="4882331"/>
            <a:ext cx="1476190" cy="4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47940F-81B7-3985-AAF6-477DE6F545AB}"/>
              </a:ext>
            </a:extLst>
          </p:cNvPr>
          <p:cNvSpPr/>
          <p:nvPr/>
        </p:nvSpPr>
        <p:spPr bwMode="white">
          <a:xfrm>
            <a:off x="3986666" y="6036355"/>
            <a:ext cx="1542857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FA6513-A26D-0D24-517E-8C79DE4D6F36}"/>
              </a:ext>
            </a:extLst>
          </p:cNvPr>
          <p:cNvSpPr/>
          <p:nvPr/>
        </p:nvSpPr>
        <p:spPr bwMode="white">
          <a:xfrm>
            <a:off x="7024761" y="6036355"/>
            <a:ext cx="1276190" cy="448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1599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60BD1-9C6C-4A19-C5A8-4F329846FA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801719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2023-07-17T14:36:07Z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