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631A0C-093F-0BFA-1B2F-FD9F5A098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6476" y="2986143"/>
            <a:ext cx="7419048" cy="88571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5C1C4-B870-661E-2391-30F638EA74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3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522DD1-B351-EEE1-9106-4543B36EA0A1}"/>
              </a:ext>
            </a:extLst>
          </p:cNvPr>
          <p:cNvSpPr/>
          <p:nvPr/>
        </p:nvSpPr>
        <p:spPr bwMode="white">
          <a:xfrm>
            <a:off x="7804288" y="3640725"/>
            <a:ext cx="1030037" cy="43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2E2CBA-E48D-8213-63A1-C3B1DB084306}"/>
              </a:ext>
            </a:extLst>
          </p:cNvPr>
          <p:cNvSpPr/>
          <p:nvPr/>
        </p:nvSpPr>
        <p:spPr bwMode="white">
          <a:xfrm>
            <a:off x="1372110" y="4508061"/>
            <a:ext cx="496493" cy="43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78A4FA-28BC-A20E-2109-11AFF9C31C45}"/>
              </a:ext>
            </a:extLst>
          </p:cNvPr>
          <p:cNvSpPr/>
          <p:nvPr/>
        </p:nvSpPr>
        <p:spPr bwMode="white">
          <a:xfrm>
            <a:off x="6922457" y="5367984"/>
            <a:ext cx="1911868" cy="452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E0B07E-1947-D146-20BB-3B84B8C4F0CC}"/>
              </a:ext>
            </a:extLst>
          </p:cNvPr>
          <p:cNvSpPr/>
          <p:nvPr/>
        </p:nvSpPr>
        <p:spPr bwMode="white">
          <a:xfrm>
            <a:off x="1312827" y="6242733"/>
            <a:ext cx="496493" cy="43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0F555-3403-A04C-304F-296A8DA646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89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AB84C4-2A8A-8986-4B57-0F319FC32EAC}"/>
              </a:ext>
            </a:extLst>
          </p:cNvPr>
          <p:cNvSpPr/>
          <p:nvPr/>
        </p:nvSpPr>
        <p:spPr bwMode="white">
          <a:xfrm>
            <a:off x="7435421" y="1090414"/>
            <a:ext cx="1444449" cy="4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A3CB52-4D35-E0E9-5B54-96139185D5FA}"/>
              </a:ext>
            </a:extLst>
          </p:cNvPr>
          <p:cNvSpPr/>
          <p:nvPr/>
        </p:nvSpPr>
        <p:spPr bwMode="white">
          <a:xfrm>
            <a:off x="5526383" y="2122308"/>
            <a:ext cx="853154" cy="40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B24B6D-3709-2E4D-875F-7FF9A948295C}"/>
              </a:ext>
            </a:extLst>
          </p:cNvPr>
          <p:cNvSpPr/>
          <p:nvPr/>
        </p:nvSpPr>
        <p:spPr bwMode="white">
          <a:xfrm>
            <a:off x="2054637" y="3154202"/>
            <a:ext cx="329435" cy="2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459BF3-0D50-D6A8-C532-AD357209FDD4}"/>
              </a:ext>
            </a:extLst>
          </p:cNvPr>
          <p:cNvSpPr/>
          <p:nvPr/>
        </p:nvSpPr>
        <p:spPr bwMode="white">
          <a:xfrm>
            <a:off x="6404878" y="3111911"/>
            <a:ext cx="861601" cy="397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11DF39-9F64-CC64-D3CF-2AB5FD89C2DD}"/>
              </a:ext>
            </a:extLst>
          </p:cNvPr>
          <p:cNvSpPr/>
          <p:nvPr/>
        </p:nvSpPr>
        <p:spPr bwMode="white">
          <a:xfrm>
            <a:off x="2299602" y="4203013"/>
            <a:ext cx="371671" cy="5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BD0C7C-842F-BE3F-B917-5C052C57F817}"/>
              </a:ext>
            </a:extLst>
          </p:cNvPr>
          <p:cNvSpPr/>
          <p:nvPr/>
        </p:nvSpPr>
        <p:spPr bwMode="white">
          <a:xfrm>
            <a:off x="2299602" y="4312969"/>
            <a:ext cx="371671" cy="5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BFE79D-865D-9FD8-06D3-2A69F8CDBA4C}"/>
              </a:ext>
            </a:extLst>
          </p:cNvPr>
          <p:cNvSpPr/>
          <p:nvPr/>
        </p:nvSpPr>
        <p:spPr bwMode="white">
          <a:xfrm>
            <a:off x="7773303" y="5099577"/>
            <a:ext cx="734895" cy="389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77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666B0F-35D5-ACE9-FD88-6F5199B34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E8B8B-182C-F20C-6725-A022306A476C}"/>
              </a:ext>
            </a:extLst>
          </p:cNvPr>
          <p:cNvSpPr/>
          <p:nvPr/>
        </p:nvSpPr>
        <p:spPr bwMode="white">
          <a:xfrm>
            <a:off x="6197369" y="2323416"/>
            <a:ext cx="1861481" cy="38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7110C3-3AB2-39F6-E72A-4A3A8A02AF0D}"/>
              </a:ext>
            </a:extLst>
          </p:cNvPr>
          <p:cNvSpPr/>
          <p:nvPr/>
        </p:nvSpPr>
        <p:spPr bwMode="white">
          <a:xfrm>
            <a:off x="4335887" y="3287536"/>
            <a:ext cx="1326099" cy="38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479ED4-2F23-9587-A28C-D20180766CC5}"/>
              </a:ext>
            </a:extLst>
          </p:cNvPr>
          <p:cNvSpPr/>
          <p:nvPr/>
        </p:nvSpPr>
        <p:spPr bwMode="white">
          <a:xfrm>
            <a:off x="6724514" y="4251656"/>
            <a:ext cx="1070764" cy="38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371F8E-DA14-7E6C-CD86-E1DF0F61CA92}"/>
              </a:ext>
            </a:extLst>
          </p:cNvPr>
          <p:cNvSpPr/>
          <p:nvPr/>
        </p:nvSpPr>
        <p:spPr bwMode="white">
          <a:xfrm>
            <a:off x="5661987" y="5207536"/>
            <a:ext cx="1070763" cy="3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787B64-51B8-4974-6303-4EE9FFB2E550}"/>
              </a:ext>
            </a:extLst>
          </p:cNvPr>
          <p:cNvSpPr/>
          <p:nvPr/>
        </p:nvSpPr>
        <p:spPr bwMode="white">
          <a:xfrm>
            <a:off x="6197369" y="6171656"/>
            <a:ext cx="1589672" cy="3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98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64DA5-E40A-6672-79BA-640C75C367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30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DA4437-44CD-DB00-2B02-8E95AE4EF0D5}"/>
              </a:ext>
            </a:extLst>
          </p:cNvPr>
          <p:cNvSpPr/>
          <p:nvPr/>
        </p:nvSpPr>
        <p:spPr bwMode="white">
          <a:xfrm>
            <a:off x="3280412" y="3731094"/>
            <a:ext cx="427768" cy="48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3AAEA4-0BD8-5B6F-7E0A-921079FE7859}"/>
              </a:ext>
            </a:extLst>
          </p:cNvPr>
          <p:cNvSpPr/>
          <p:nvPr/>
        </p:nvSpPr>
        <p:spPr bwMode="white">
          <a:xfrm>
            <a:off x="3373405" y="4530923"/>
            <a:ext cx="427768" cy="29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FDCDA4-DF86-F30D-5097-42A25063B9A1}"/>
              </a:ext>
            </a:extLst>
          </p:cNvPr>
          <p:cNvSpPr/>
          <p:nvPr/>
        </p:nvSpPr>
        <p:spPr bwMode="white">
          <a:xfrm>
            <a:off x="3367206" y="5330750"/>
            <a:ext cx="440167" cy="48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E24CF4-264F-203B-3C80-593395C4F21A}"/>
              </a:ext>
            </a:extLst>
          </p:cNvPr>
          <p:cNvSpPr/>
          <p:nvPr/>
        </p:nvSpPr>
        <p:spPr bwMode="white">
          <a:xfrm>
            <a:off x="2474471" y="6130579"/>
            <a:ext cx="433968" cy="291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756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3F8E2-DDFF-AA86-F402-9949255BD8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29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EBACCA-C51A-0139-57FA-6CABC87B5A9A}"/>
              </a:ext>
            </a:extLst>
          </p:cNvPr>
          <p:cNvSpPr/>
          <p:nvPr/>
        </p:nvSpPr>
        <p:spPr bwMode="white">
          <a:xfrm>
            <a:off x="3260031" y="3329443"/>
            <a:ext cx="991087" cy="28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49F57-D483-ABA1-AAEF-427EB237BD3C}"/>
              </a:ext>
            </a:extLst>
          </p:cNvPr>
          <p:cNvSpPr/>
          <p:nvPr/>
        </p:nvSpPr>
        <p:spPr bwMode="white">
          <a:xfrm>
            <a:off x="5989972" y="3329443"/>
            <a:ext cx="985152" cy="28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6FE157-1F98-83DB-EAE9-0C63AD8E5935}"/>
              </a:ext>
            </a:extLst>
          </p:cNvPr>
          <p:cNvSpPr/>
          <p:nvPr/>
        </p:nvSpPr>
        <p:spPr bwMode="white">
          <a:xfrm>
            <a:off x="3171011" y="4808041"/>
            <a:ext cx="1186930" cy="28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28DF47-97C6-3409-1C69-144AD6139058}"/>
              </a:ext>
            </a:extLst>
          </p:cNvPr>
          <p:cNvSpPr/>
          <p:nvPr/>
        </p:nvSpPr>
        <p:spPr bwMode="white">
          <a:xfrm>
            <a:off x="5871279" y="4808041"/>
            <a:ext cx="1180996" cy="28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8AF8EE-D0EF-C082-3850-2F08CB83D2D3}"/>
              </a:ext>
            </a:extLst>
          </p:cNvPr>
          <p:cNvSpPr/>
          <p:nvPr/>
        </p:nvSpPr>
        <p:spPr bwMode="white">
          <a:xfrm>
            <a:off x="3171011" y="6286639"/>
            <a:ext cx="1186930" cy="28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CEADB6-27DC-805F-D37D-DE314164FB9A}"/>
              </a:ext>
            </a:extLst>
          </p:cNvPr>
          <p:cNvSpPr/>
          <p:nvPr/>
        </p:nvSpPr>
        <p:spPr bwMode="white">
          <a:xfrm>
            <a:off x="6179881" y="6286639"/>
            <a:ext cx="623138" cy="28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443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151C0-BB18-113A-CC4B-9F0E927FC1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7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A1E24-F7D3-954B-6322-9F24EDCB5E6C}"/>
              </a:ext>
            </a:extLst>
          </p:cNvPr>
          <p:cNvSpPr/>
          <p:nvPr/>
        </p:nvSpPr>
        <p:spPr bwMode="white">
          <a:xfrm>
            <a:off x="4367809" y="1439300"/>
            <a:ext cx="1924254" cy="621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7352EF-B95B-F88A-DDFC-40B53EAE5567}"/>
              </a:ext>
            </a:extLst>
          </p:cNvPr>
          <p:cNvSpPr/>
          <p:nvPr/>
        </p:nvSpPr>
        <p:spPr bwMode="white">
          <a:xfrm>
            <a:off x="1344761" y="2460253"/>
            <a:ext cx="309841" cy="23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624F8C-6E7D-1758-5696-8E6B25BF5650}"/>
              </a:ext>
            </a:extLst>
          </p:cNvPr>
          <p:cNvSpPr/>
          <p:nvPr/>
        </p:nvSpPr>
        <p:spPr bwMode="white">
          <a:xfrm>
            <a:off x="3097142" y="2460253"/>
            <a:ext cx="695873" cy="24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C3D728-AC90-9960-5354-E1F24C60A894}"/>
              </a:ext>
            </a:extLst>
          </p:cNvPr>
          <p:cNvSpPr/>
          <p:nvPr/>
        </p:nvSpPr>
        <p:spPr bwMode="white">
          <a:xfrm>
            <a:off x="5332063" y="2460253"/>
            <a:ext cx="690793" cy="24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B8EA36-9E42-E7EC-B9E1-CC0518968AF1}"/>
              </a:ext>
            </a:extLst>
          </p:cNvPr>
          <p:cNvSpPr/>
          <p:nvPr/>
        </p:nvSpPr>
        <p:spPr bwMode="white">
          <a:xfrm>
            <a:off x="3041269" y="3725015"/>
            <a:ext cx="827936" cy="24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D6B81D-2D36-EE9B-5850-4DEF53E27523}"/>
              </a:ext>
            </a:extLst>
          </p:cNvPr>
          <p:cNvSpPr/>
          <p:nvPr/>
        </p:nvSpPr>
        <p:spPr bwMode="white">
          <a:xfrm>
            <a:off x="5250793" y="3725015"/>
            <a:ext cx="827936" cy="24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FFAD22-ADC7-964B-316F-CDD3132F056C}"/>
              </a:ext>
            </a:extLst>
          </p:cNvPr>
          <p:cNvSpPr/>
          <p:nvPr/>
        </p:nvSpPr>
        <p:spPr bwMode="white">
          <a:xfrm>
            <a:off x="3041269" y="4989777"/>
            <a:ext cx="827936" cy="24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750BB7-E165-F7CD-D0E5-F9FDB748BC3A}"/>
              </a:ext>
            </a:extLst>
          </p:cNvPr>
          <p:cNvSpPr/>
          <p:nvPr/>
        </p:nvSpPr>
        <p:spPr bwMode="white">
          <a:xfrm>
            <a:off x="5499682" y="4989777"/>
            <a:ext cx="350476" cy="23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98DEB03-372D-AB2B-657F-E51C5EE5F98B}"/>
              </a:ext>
            </a:extLst>
          </p:cNvPr>
          <p:cNvSpPr/>
          <p:nvPr/>
        </p:nvSpPr>
        <p:spPr bwMode="white">
          <a:xfrm>
            <a:off x="5047619" y="5792317"/>
            <a:ext cx="462222" cy="269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917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302AE5-FC8B-0658-FC57-FDAC48E68E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983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69F76-EA42-2CD4-1800-E53CEA5A39F3}"/>
              </a:ext>
            </a:extLst>
          </p:cNvPr>
          <p:cNvSpPr/>
          <p:nvPr/>
        </p:nvSpPr>
        <p:spPr bwMode="white">
          <a:xfrm>
            <a:off x="1568856" y="4704655"/>
            <a:ext cx="4719935" cy="37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673808-38F5-9B2E-4328-8FC2F6CC1285}"/>
              </a:ext>
            </a:extLst>
          </p:cNvPr>
          <p:cNvSpPr/>
          <p:nvPr/>
        </p:nvSpPr>
        <p:spPr bwMode="white">
          <a:xfrm>
            <a:off x="1568856" y="5502419"/>
            <a:ext cx="3710088" cy="37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A8F9A3-5E26-7F0B-2E44-DE12699C8E12}"/>
              </a:ext>
            </a:extLst>
          </p:cNvPr>
          <p:cNvSpPr/>
          <p:nvPr/>
        </p:nvSpPr>
        <p:spPr bwMode="white">
          <a:xfrm>
            <a:off x="1561538" y="6278226"/>
            <a:ext cx="6329835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8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2023-07-18T15:08:45Z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