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9E21B9-3F85-09F0-7F59-15BA2FA15B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905" y="3052809"/>
            <a:ext cx="6476190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CCA229-9028-039D-CBB2-BC2EE517E2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99000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476FE-08D2-49DC-1646-599DE588A8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C16729-BE73-0A4A-68DF-680797DFF3EE}"/>
              </a:ext>
            </a:extLst>
          </p:cNvPr>
          <p:cNvSpPr/>
          <p:nvPr/>
        </p:nvSpPr>
        <p:spPr bwMode="white">
          <a:xfrm>
            <a:off x="672000" y="2006654"/>
            <a:ext cx="2687696" cy="6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36AF28-3C54-C58E-7B97-3689BD778086}"/>
              </a:ext>
            </a:extLst>
          </p:cNvPr>
          <p:cNvSpPr/>
          <p:nvPr/>
        </p:nvSpPr>
        <p:spPr bwMode="white">
          <a:xfrm>
            <a:off x="694470" y="1052736"/>
            <a:ext cx="3169282" cy="6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22C0DA-5B72-66B8-62BC-ADF3BB1A3A19}"/>
              </a:ext>
            </a:extLst>
          </p:cNvPr>
          <p:cNvSpPr/>
          <p:nvPr/>
        </p:nvSpPr>
        <p:spPr bwMode="white">
          <a:xfrm>
            <a:off x="824761" y="3098525"/>
            <a:ext cx="1285714" cy="400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5152F2-D78D-8AE6-1999-AC578FF1DC2A}"/>
              </a:ext>
            </a:extLst>
          </p:cNvPr>
          <p:cNvSpPr/>
          <p:nvPr/>
        </p:nvSpPr>
        <p:spPr bwMode="white">
          <a:xfrm>
            <a:off x="681904" y="3933056"/>
            <a:ext cx="5126064" cy="624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ADC2A0-1421-214B-43F2-B2A9236236CA}"/>
              </a:ext>
            </a:extLst>
          </p:cNvPr>
          <p:cNvSpPr/>
          <p:nvPr/>
        </p:nvSpPr>
        <p:spPr bwMode="white">
          <a:xfrm>
            <a:off x="681904" y="4869160"/>
            <a:ext cx="6710240" cy="82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3821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7FF87-862D-8107-D8E2-39BDF6AE85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E9EB6-2178-098C-8DD5-D6ABD4504D69}"/>
              </a:ext>
            </a:extLst>
          </p:cNvPr>
          <p:cNvSpPr/>
          <p:nvPr/>
        </p:nvSpPr>
        <p:spPr bwMode="white">
          <a:xfrm>
            <a:off x="5221298" y="4351306"/>
            <a:ext cx="478861" cy="4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4A783D-F6CB-BC7E-A93D-CFCEA74C7644}"/>
              </a:ext>
            </a:extLst>
          </p:cNvPr>
          <p:cNvSpPr/>
          <p:nvPr/>
        </p:nvSpPr>
        <p:spPr bwMode="white">
          <a:xfrm>
            <a:off x="5125525" y="4854607"/>
            <a:ext cx="454918" cy="407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EC9149-C05A-2B30-F10D-078DDA8BAC21}"/>
              </a:ext>
            </a:extLst>
          </p:cNvPr>
          <p:cNvSpPr/>
          <p:nvPr/>
        </p:nvSpPr>
        <p:spPr bwMode="white">
          <a:xfrm>
            <a:off x="7360213" y="4878574"/>
            <a:ext cx="462899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A810C-8815-3019-34A4-FCBB32B564BB}"/>
              </a:ext>
            </a:extLst>
          </p:cNvPr>
          <p:cNvSpPr/>
          <p:nvPr/>
        </p:nvSpPr>
        <p:spPr bwMode="white">
          <a:xfrm>
            <a:off x="4782341" y="5765342"/>
            <a:ext cx="279335" cy="255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529D6A-F0EF-F3BA-19A0-63E339447BD0}"/>
              </a:ext>
            </a:extLst>
          </p:cNvPr>
          <p:cNvSpPr/>
          <p:nvPr/>
        </p:nvSpPr>
        <p:spPr bwMode="white">
          <a:xfrm>
            <a:off x="5540539" y="6340543"/>
            <a:ext cx="279335" cy="33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7A24DE-9112-D64B-0338-02E7105B7F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18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FB9A0B-1C4B-3DEB-275F-EC4B4FA55247}"/>
              </a:ext>
            </a:extLst>
          </p:cNvPr>
          <p:cNvSpPr/>
          <p:nvPr/>
        </p:nvSpPr>
        <p:spPr bwMode="white">
          <a:xfrm>
            <a:off x="3406677" y="2333454"/>
            <a:ext cx="2372650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3AC54C-B254-04F0-C30A-C221C62A9952}"/>
              </a:ext>
            </a:extLst>
          </p:cNvPr>
          <p:cNvSpPr/>
          <p:nvPr/>
        </p:nvSpPr>
        <p:spPr bwMode="white">
          <a:xfrm>
            <a:off x="7785613" y="2333454"/>
            <a:ext cx="2381373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790FE8-1EDF-D745-5D1D-8C965A2EE66A}"/>
              </a:ext>
            </a:extLst>
          </p:cNvPr>
          <p:cNvSpPr/>
          <p:nvPr/>
        </p:nvSpPr>
        <p:spPr bwMode="white">
          <a:xfrm>
            <a:off x="1991545" y="3212976"/>
            <a:ext cx="3456384" cy="356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085D23C-98D6-272B-CA77-2D7910795BFB}"/>
              </a:ext>
            </a:extLst>
          </p:cNvPr>
          <p:cNvSpPr/>
          <p:nvPr/>
        </p:nvSpPr>
        <p:spPr bwMode="white">
          <a:xfrm>
            <a:off x="6719474" y="3212976"/>
            <a:ext cx="2976925" cy="356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9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3F783-E609-C57F-95D0-AAACFED66E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5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7C6DB2-DFC6-FC2E-8BCD-132E00AACF98}"/>
              </a:ext>
            </a:extLst>
          </p:cNvPr>
          <p:cNvSpPr/>
          <p:nvPr/>
        </p:nvSpPr>
        <p:spPr bwMode="white">
          <a:xfrm>
            <a:off x="2558095" y="924479"/>
            <a:ext cx="2457785" cy="70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5D8BE5-A27C-3AA6-7112-A92E2A34913A}"/>
              </a:ext>
            </a:extLst>
          </p:cNvPr>
          <p:cNvSpPr/>
          <p:nvPr/>
        </p:nvSpPr>
        <p:spPr bwMode="white">
          <a:xfrm>
            <a:off x="1055440" y="1988840"/>
            <a:ext cx="3634818" cy="410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A70C95-BD9C-6BAC-5749-429E8F53F92D}"/>
              </a:ext>
            </a:extLst>
          </p:cNvPr>
          <p:cNvSpPr/>
          <p:nvPr/>
        </p:nvSpPr>
        <p:spPr bwMode="white">
          <a:xfrm>
            <a:off x="6920000" y="924479"/>
            <a:ext cx="3136440" cy="70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5B7AF2-D316-9F80-329E-63F11A7A849B}"/>
              </a:ext>
            </a:extLst>
          </p:cNvPr>
          <p:cNvSpPr/>
          <p:nvPr/>
        </p:nvSpPr>
        <p:spPr bwMode="white">
          <a:xfrm>
            <a:off x="6058886" y="2046089"/>
            <a:ext cx="3493497" cy="2895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9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EB4ADC-4917-6F4E-5652-66A3473658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721471-1542-C22C-1E1B-F80BED3F0F1D}"/>
              </a:ext>
            </a:extLst>
          </p:cNvPr>
          <p:cNvSpPr/>
          <p:nvPr/>
        </p:nvSpPr>
        <p:spPr bwMode="white">
          <a:xfrm>
            <a:off x="6939047" y="5873509"/>
            <a:ext cx="533333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4FEEBA-1341-BD0C-7FBE-807AAD28EDEA}"/>
              </a:ext>
            </a:extLst>
          </p:cNvPr>
          <p:cNvSpPr/>
          <p:nvPr/>
        </p:nvSpPr>
        <p:spPr bwMode="white">
          <a:xfrm>
            <a:off x="8158095" y="5873509"/>
            <a:ext cx="542857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37C659-E371-FC43-4E8E-2C2B5B609379}"/>
              </a:ext>
            </a:extLst>
          </p:cNvPr>
          <p:cNvSpPr/>
          <p:nvPr/>
        </p:nvSpPr>
        <p:spPr bwMode="white">
          <a:xfrm>
            <a:off x="9386666" y="5873509"/>
            <a:ext cx="552380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84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34B8E3-CEA8-6594-8809-0C0A7F0C14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2D924B-63F1-0F6B-437A-3313F970DB54}"/>
              </a:ext>
            </a:extLst>
          </p:cNvPr>
          <p:cNvSpPr/>
          <p:nvPr/>
        </p:nvSpPr>
        <p:spPr bwMode="white">
          <a:xfrm>
            <a:off x="1786666" y="4518309"/>
            <a:ext cx="6590476" cy="50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202C4A-B9A5-7FD0-92E1-6237AD8AA8A8}"/>
              </a:ext>
            </a:extLst>
          </p:cNvPr>
          <p:cNvSpPr/>
          <p:nvPr/>
        </p:nvSpPr>
        <p:spPr bwMode="white">
          <a:xfrm>
            <a:off x="1815238" y="5445224"/>
            <a:ext cx="8673250" cy="75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41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31510D-03DE-458B-79CD-84B38B9DAF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7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927BB-FC6C-DF01-0C15-685A58976FEC}"/>
              </a:ext>
            </a:extLst>
          </p:cNvPr>
          <p:cNvSpPr/>
          <p:nvPr/>
        </p:nvSpPr>
        <p:spPr bwMode="white">
          <a:xfrm>
            <a:off x="3609277" y="3571277"/>
            <a:ext cx="284077" cy="32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D121A5-AC18-98AF-6C5F-D21B3B38A1F2}"/>
              </a:ext>
            </a:extLst>
          </p:cNvPr>
          <p:cNvSpPr/>
          <p:nvPr/>
        </p:nvSpPr>
        <p:spPr bwMode="white">
          <a:xfrm>
            <a:off x="6754917" y="3571277"/>
            <a:ext cx="256362" cy="32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BC5709-A66E-9458-51C5-8BCB593C5DC2}"/>
              </a:ext>
            </a:extLst>
          </p:cNvPr>
          <p:cNvSpPr/>
          <p:nvPr/>
        </p:nvSpPr>
        <p:spPr bwMode="white">
          <a:xfrm>
            <a:off x="2528396" y="4271350"/>
            <a:ext cx="166289" cy="32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98BA31-F433-CBFA-24AB-13546E0D2FF3}"/>
              </a:ext>
            </a:extLst>
          </p:cNvPr>
          <p:cNvSpPr/>
          <p:nvPr/>
        </p:nvSpPr>
        <p:spPr bwMode="white">
          <a:xfrm>
            <a:off x="5674036" y="4271350"/>
            <a:ext cx="166289" cy="325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FB45E1-6FFE-FC9A-6F62-620654419CCA}"/>
              </a:ext>
            </a:extLst>
          </p:cNvPr>
          <p:cNvSpPr/>
          <p:nvPr/>
        </p:nvSpPr>
        <p:spPr bwMode="white">
          <a:xfrm>
            <a:off x="1775521" y="4957558"/>
            <a:ext cx="2520280" cy="928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448803-FAA6-B46C-1DF0-CF6D0E0EA8AD}"/>
              </a:ext>
            </a:extLst>
          </p:cNvPr>
          <p:cNvSpPr/>
          <p:nvPr/>
        </p:nvSpPr>
        <p:spPr bwMode="white">
          <a:xfrm>
            <a:off x="4943872" y="4957559"/>
            <a:ext cx="2376264" cy="928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F59E352-97A6-44A8-B71D-EDC280DEC1F1}"/>
              </a:ext>
            </a:extLst>
          </p:cNvPr>
          <p:cNvSpPr/>
          <p:nvPr/>
        </p:nvSpPr>
        <p:spPr bwMode="white">
          <a:xfrm>
            <a:off x="1038091" y="6223188"/>
            <a:ext cx="3257710" cy="5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836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99A2EE-B9B8-C9D0-F2BD-D3A10194AD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8C0FAC-51D7-9B26-F723-C0E4EA0754F1}"/>
              </a:ext>
            </a:extLst>
          </p:cNvPr>
          <p:cNvSpPr/>
          <p:nvPr/>
        </p:nvSpPr>
        <p:spPr bwMode="white">
          <a:xfrm>
            <a:off x="3891428" y="1996200"/>
            <a:ext cx="1556500" cy="85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8FFB12-F2F4-843D-FBDF-49A5231784A0}"/>
              </a:ext>
            </a:extLst>
          </p:cNvPr>
          <p:cNvSpPr/>
          <p:nvPr/>
        </p:nvSpPr>
        <p:spPr bwMode="white">
          <a:xfrm>
            <a:off x="8205714" y="2239770"/>
            <a:ext cx="1556500" cy="61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3E7A3A-4556-2DA1-B947-2B433D9AFBCC}"/>
              </a:ext>
            </a:extLst>
          </p:cNvPr>
          <p:cNvSpPr/>
          <p:nvPr/>
        </p:nvSpPr>
        <p:spPr bwMode="white">
          <a:xfrm>
            <a:off x="3177142" y="3202513"/>
            <a:ext cx="352380" cy="4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0CE6B4-F2B8-2C91-A73A-78FE902906AA}"/>
              </a:ext>
            </a:extLst>
          </p:cNvPr>
          <p:cNvSpPr/>
          <p:nvPr/>
        </p:nvSpPr>
        <p:spPr bwMode="white">
          <a:xfrm>
            <a:off x="7510476" y="3202513"/>
            <a:ext cx="342857" cy="4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80B215-3A0E-556D-E69F-93A41D984EA6}"/>
              </a:ext>
            </a:extLst>
          </p:cNvPr>
          <p:cNvSpPr/>
          <p:nvPr/>
        </p:nvSpPr>
        <p:spPr bwMode="white">
          <a:xfrm>
            <a:off x="2351584" y="4155724"/>
            <a:ext cx="3240360" cy="136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EA19FA6-CBA9-E06D-4D0F-9654E8A95180}"/>
              </a:ext>
            </a:extLst>
          </p:cNvPr>
          <p:cNvSpPr/>
          <p:nvPr/>
        </p:nvSpPr>
        <p:spPr bwMode="white">
          <a:xfrm>
            <a:off x="6816080" y="4155724"/>
            <a:ext cx="3024336" cy="1361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7B9B2D9-C845-7EEB-60CC-EE85C00F19B3}"/>
              </a:ext>
            </a:extLst>
          </p:cNvPr>
          <p:cNvSpPr/>
          <p:nvPr/>
        </p:nvSpPr>
        <p:spPr bwMode="white">
          <a:xfrm>
            <a:off x="1548571" y="5985888"/>
            <a:ext cx="3628571" cy="533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907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2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54533A-5E20-D974-8DB2-3409C3E43A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93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F3D2E-20CA-6DD7-A0E9-8CC3646BE08C}"/>
              </a:ext>
            </a:extLst>
          </p:cNvPr>
          <p:cNvSpPr/>
          <p:nvPr/>
        </p:nvSpPr>
        <p:spPr bwMode="white">
          <a:xfrm>
            <a:off x="1755274" y="4347286"/>
            <a:ext cx="4333493" cy="4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D35039-D509-8970-6B24-C2D4E62CEF3F}"/>
              </a:ext>
            </a:extLst>
          </p:cNvPr>
          <p:cNvSpPr/>
          <p:nvPr/>
        </p:nvSpPr>
        <p:spPr bwMode="white">
          <a:xfrm>
            <a:off x="2744740" y="5328687"/>
            <a:ext cx="128264" cy="82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B968E0E-35F7-8F0C-302F-D182C4657D55}"/>
              </a:ext>
            </a:extLst>
          </p:cNvPr>
          <p:cNvSpPr/>
          <p:nvPr/>
        </p:nvSpPr>
        <p:spPr bwMode="white">
          <a:xfrm>
            <a:off x="1755274" y="5209450"/>
            <a:ext cx="4628758" cy="676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3A2BC0-5AA2-8328-B4B4-8EE253CBAAE5}"/>
              </a:ext>
            </a:extLst>
          </p:cNvPr>
          <p:cNvSpPr/>
          <p:nvPr/>
        </p:nvSpPr>
        <p:spPr bwMode="white">
          <a:xfrm>
            <a:off x="1773597" y="6190853"/>
            <a:ext cx="5881823" cy="4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698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2023-07-19T15:01:15Z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