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45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D42FC10-3709-7B32-C2ED-2367B188F1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8857" y="2995666"/>
            <a:ext cx="5114286" cy="86666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950154-6738-1F04-806B-AFC40A5861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7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4C27A0-7E9C-9DEA-D1DB-B0B589A206E2}"/>
              </a:ext>
            </a:extLst>
          </p:cNvPr>
          <p:cNvSpPr/>
          <p:nvPr/>
        </p:nvSpPr>
        <p:spPr bwMode="white">
          <a:xfrm>
            <a:off x="1491429" y="3200966"/>
            <a:ext cx="7484892" cy="660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4E0E35E-B8A3-E326-1E7C-7F20ABFA5008}"/>
              </a:ext>
            </a:extLst>
          </p:cNvPr>
          <p:cNvSpPr/>
          <p:nvPr/>
        </p:nvSpPr>
        <p:spPr bwMode="white">
          <a:xfrm>
            <a:off x="1491428" y="4191618"/>
            <a:ext cx="5038095" cy="523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DEF362E-2124-6B0C-F188-F30AF56A73DF}"/>
              </a:ext>
            </a:extLst>
          </p:cNvPr>
          <p:cNvSpPr/>
          <p:nvPr/>
        </p:nvSpPr>
        <p:spPr bwMode="white">
          <a:xfrm>
            <a:off x="8976320" y="3200966"/>
            <a:ext cx="2495679" cy="523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3957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CFC539-9CE5-C54E-5E1B-AA63E7CAE1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7968288" cy="3128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64B6B5CC-A5E7-0614-081F-BD65D25DDE8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158"/>
          <a:stretch/>
        </p:blipFill>
        <p:spPr>
          <a:xfrm>
            <a:off x="720000" y="3933056"/>
            <a:ext cx="8636824" cy="2582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B35BE0-99A6-070C-7161-66CD9C91F430}"/>
              </a:ext>
            </a:extLst>
          </p:cNvPr>
          <p:cNvSpPr/>
          <p:nvPr/>
        </p:nvSpPr>
        <p:spPr bwMode="white">
          <a:xfrm>
            <a:off x="8100143" y="5228356"/>
            <a:ext cx="418893" cy="274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C6C6877-D6D2-58F9-FC89-65FA670B0340}"/>
              </a:ext>
            </a:extLst>
          </p:cNvPr>
          <p:cNvSpPr/>
          <p:nvPr/>
        </p:nvSpPr>
        <p:spPr bwMode="white">
          <a:xfrm>
            <a:off x="1961448" y="5975023"/>
            <a:ext cx="533137" cy="274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198EC59-9720-9711-9128-3D273012A96F}"/>
              </a:ext>
            </a:extLst>
          </p:cNvPr>
          <p:cNvSpPr/>
          <p:nvPr/>
        </p:nvSpPr>
        <p:spPr bwMode="white">
          <a:xfrm>
            <a:off x="3149582" y="5975023"/>
            <a:ext cx="525521" cy="274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AD2FA74-26B6-A54E-CAFC-6D650D593795}"/>
              </a:ext>
            </a:extLst>
          </p:cNvPr>
          <p:cNvSpPr/>
          <p:nvPr/>
        </p:nvSpPr>
        <p:spPr bwMode="white">
          <a:xfrm>
            <a:off x="4444345" y="5967404"/>
            <a:ext cx="228487" cy="281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16955BB-C972-2EE5-32B4-897E153A1BA5}"/>
              </a:ext>
            </a:extLst>
          </p:cNvPr>
          <p:cNvSpPr/>
          <p:nvPr/>
        </p:nvSpPr>
        <p:spPr bwMode="white">
          <a:xfrm>
            <a:off x="5426840" y="5967404"/>
            <a:ext cx="708311" cy="281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BA5F349-990D-2EFA-0219-A113FA9208F1}"/>
              </a:ext>
            </a:extLst>
          </p:cNvPr>
          <p:cNvSpPr/>
          <p:nvPr/>
        </p:nvSpPr>
        <p:spPr bwMode="white">
          <a:xfrm>
            <a:off x="6599743" y="5967404"/>
            <a:ext cx="723543" cy="281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2838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CB87DC-5499-D323-5B1C-A6A9E5C7B5D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557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09761A-51B4-A3E3-A0DC-9A9F7FCAB8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524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C82397-4654-DE5B-5939-AC9BB82F8A93}"/>
              </a:ext>
            </a:extLst>
          </p:cNvPr>
          <p:cNvSpPr/>
          <p:nvPr/>
        </p:nvSpPr>
        <p:spPr bwMode="white">
          <a:xfrm>
            <a:off x="3820815" y="2347397"/>
            <a:ext cx="183381" cy="333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F595C3A-A1C4-7002-7A02-EA8F1D1EB3BF}"/>
              </a:ext>
            </a:extLst>
          </p:cNvPr>
          <p:cNvSpPr/>
          <p:nvPr/>
        </p:nvSpPr>
        <p:spPr bwMode="white">
          <a:xfrm>
            <a:off x="1403513" y="2461790"/>
            <a:ext cx="2820279" cy="1543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151910A-1FE1-D6A4-1625-D25265B2151F}"/>
              </a:ext>
            </a:extLst>
          </p:cNvPr>
          <p:cNvSpPr/>
          <p:nvPr/>
        </p:nvSpPr>
        <p:spPr bwMode="white">
          <a:xfrm>
            <a:off x="2019516" y="2605806"/>
            <a:ext cx="726015" cy="1543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97157AE-02F2-C926-2101-0DF70D31E514}"/>
              </a:ext>
            </a:extLst>
          </p:cNvPr>
          <p:cNvSpPr/>
          <p:nvPr/>
        </p:nvSpPr>
        <p:spPr bwMode="white">
          <a:xfrm>
            <a:off x="2495601" y="2589134"/>
            <a:ext cx="1325214" cy="1559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CD8C49C-FF78-C42B-C940-8AB92EEE5F85}"/>
              </a:ext>
            </a:extLst>
          </p:cNvPr>
          <p:cNvSpPr/>
          <p:nvPr/>
        </p:nvSpPr>
        <p:spPr bwMode="white">
          <a:xfrm>
            <a:off x="5247625" y="2680826"/>
            <a:ext cx="1271027" cy="1171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260F03C-10BB-A10D-BA8A-F019D076E094}"/>
              </a:ext>
            </a:extLst>
          </p:cNvPr>
          <p:cNvSpPr/>
          <p:nvPr/>
        </p:nvSpPr>
        <p:spPr bwMode="white">
          <a:xfrm>
            <a:off x="5549006" y="2597470"/>
            <a:ext cx="3067274" cy="1407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25D7B29A-B1B2-FEB2-7F76-B0BAA560C515}"/>
              </a:ext>
            </a:extLst>
          </p:cNvPr>
          <p:cNvSpPr/>
          <p:nvPr/>
        </p:nvSpPr>
        <p:spPr bwMode="white">
          <a:xfrm>
            <a:off x="3429045" y="6006790"/>
            <a:ext cx="941914" cy="433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0188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1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A4CBA1-CC5C-662C-A1AA-D44E88DFE2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7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675AB6-D077-B456-C798-4E34592393AD}"/>
              </a:ext>
            </a:extLst>
          </p:cNvPr>
          <p:cNvSpPr/>
          <p:nvPr/>
        </p:nvSpPr>
        <p:spPr bwMode="white">
          <a:xfrm>
            <a:off x="2500952" y="2622833"/>
            <a:ext cx="361904" cy="448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EF2978F-3444-8A97-1571-40714EB612BD}"/>
              </a:ext>
            </a:extLst>
          </p:cNvPr>
          <p:cNvSpPr/>
          <p:nvPr/>
        </p:nvSpPr>
        <p:spPr bwMode="white">
          <a:xfrm>
            <a:off x="5967619" y="3806089"/>
            <a:ext cx="352380" cy="448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3E3EBD4-7ABF-A02B-7AD8-6D5C038AC763}"/>
              </a:ext>
            </a:extLst>
          </p:cNvPr>
          <p:cNvSpPr/>
          <p:nvPr/>
        </p:nvSpPr>
        <p:spPr bwMode="white">
          <a:xfrm>
            <a:off x="2405714" y="4989345"/>
            <a:ext cx="361904" cy="448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3826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31F996-8559-ACD7-66B7-16BF5908FA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72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DB9CDF-A8F3-F169-40CE-297C4D276D4F}"/>
              </a:ext>
            </a:extLst>
          </p:cNvPr>
          <p:cNvSpPr/>
          <p:nvPr/>
        </p:nvSpPr>
        <p:spPr bwMode="white">
          <a:xfrm>
            <a:off x="9053333" y="1143665"/>
            <a:ext cx="885714" cy="448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0AAD825-0FEC-1B7A-9509-1B50B31E4189}"/>
              </a:ext>
            </a:extLst>
          </p:cNvPr>
          <p:cNvSpPr/>
          <p:nvPr/>
        </p:nvSpPr>
        <p:spPr bwMode="white">
          <a:xfrm>
            <a:off x="2253333" y="2326247"/>
            <a:ext cx="857142" cy="448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F0A2575-4E17-2389-3377-8491DDE47D32}"/>
              </a:ext>
            </a:extLst>
          </p:cNvPr>
          <p:cNvSpPr/>
          <p:nvPr/>
        </p:nvSpPr>
        <p:spPr bwMode="white">
          <a:xfrm>
            <a:off x="5862857" y="3461144"/>
            <a:ext cx="600000" cy="219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A003343-5B4C-4DAA-3847-1A1CDE6994F5}"/>
              </a:ext>
            </a:extLst>
          </p:cNvPr>
          <p:cNvSpPr/>
          <p:nvPr/>
        </p:nvSpPr>
        <p:spPr bwMode="white">
          <a:xfrm>
            <a:off x="5139047" y="3480218"/>
            <a:ext cx="1304761" cy="505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0C6376E-FA43-27C2-AC5D-9744DF837796}"/>
              </a:ext>
            </a:extLst>
          </p:cNvPr>
          <p:cNvSpPr/>
          <p:nvPr/>
        </p:nvSpPr>
        <p:spPr bwMode="white">
          <a:xfrm>
            <a:off x="2262857" y="4700947"/>
            <a:ext cx="1085714" cy="448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AD7173E-3AFA-8704-517A-DD03E0126DA0}"/>
              </a:ext>
            </a:extLst>
          </p:cNvPr>
          <p:cNvSpPr/>
          <p:nvPr/>
        </p:nvSpPr>
        <p:spPr bwMode="white">
          <a:xfrm>
            <a:off x="7243809" y="4624652"/>
            <a:ext cx="1809523" cy="572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08B8ACA-BE57-B88A-A678-F9A0FB6AB44A}"/>
              </a:ext>
            </a:extLst>
          </p:cNvPr>
          <p:cNvSpPr/>
          <p:nvPr/>
        </p:nvSpPr>
        <p:spPr bwMode="white">
          <a:xfrm>
            <a:off x="4739047" y="5902603"/>
            <a:ext cx="438095" cy="371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4C92422-EE94-8404-BADD-AABF35B270F9}"/>
              </a:ext>
            </a:extLst>
          </p:cNvPr>
          <p:cNvSpPr/>
          <p:nvPr/>
        </p:nvSpPr>
        <p:spPr bwMode="white">
          <a:xfrm>
            <a:off x="5234285" y="5883529"/>
            <a:ext cx="980952" cy="467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6412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041C53-B3DF-0986-A6C1-3AB115413D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8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0F19D7-3049-D4E0-F031-35690B3A1CEA}"/>
              </a:ext>
            </a:extLst>
          </p:cNvPr>
          <p:cNvSpPr/>
          <p:nvPr/>
        </p:nvSpPr>
        <p:spPr bwMode="white">
          <a:xfrm>
            <a:off x="2281904" y="3687552"/>
            <a:ext cx="419047" cy="57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F199DA1-6BDF-A90F-3613-7B6447C8ACD2}"/>
              </a:ext>
            </a:extLst>
          </p:cNvPr>
          <p:cNvSpPr/>
          <p:nvPr/>
        </p:nvSpPr>
        <p:spPr bwMode="white">
          <a:xfrm>
            <a:off x="2815238" y="3430289"/>
            <a:ext cx="2609523" cy="590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D117717-87F9-D105-A8A8-F1487F7C1911}"/>
              </a:ext>
            </a:extLst>
          </p:cNvPr>
          <p:cNvSpPr/>
          <p:nvPr/>
        </p:nvSpPr>
        <p:spPr bwMode="white">
          <a:xfrm>
            <a:off x="5672380" y="5821882"/>
            <a:ext cx="4266666" cy="552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5156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8173E9-40D8-D190-D8EC-4507072D27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345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592208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50D773-A2D7-B8D9-3841-F08E01949AC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9E1A2C7-B1BB-A8BB-5632-834253B664FC}"/>
              </a:ext>
            </a:extLst>
          </p:cNvPr>
          <p:cNvSpPr/>
          <p:nvPr/>
        </p:nvSpPr>
        <p:spPr bwMode="white">
          <a:xfrm>
            <a:off x="7672380" y="1200987"/>
            <a:ext cx="352380" cy="448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FB7FC6D-FE23-E36B-1A90-F3F9AC00B155}"/>
              </a:ext>
            </a:extLst>
          </p:cNvPr>
          <p:cNvSpPr/>
          <p:nvPr/>
        </p:nvSpPr>
        <p:spPr bwMode="white">
          <a:xfrm>
            <a:off x="2158095" y="2279138"/>
            <a:ext cx="228571" cy="448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CC8F037-3E82-5013-04F7-A58FF395815A}"/>
              </a:ext>
            </a:extLst>
          </p:cNvPr>
          <p:cNvSpPr/>
          <p:nvPr/>
        </p:nvSpPr>
        <p:spPr bwMode="white">
          <a:xfrm>
            <a:off x="2139047" y="4435439"/>
            <a:ext cx="228571" cy="448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5389617-DBA2-1E12-4BE4-BE693C2C7117}"/>
              </a:ext>
            </a:extLst>
          </p:cNvPr>
          <p:cNvSpPr/>
          <p:nvPr/>
        </p:nvSpPr>
        <p:spPr bwMode="white">
          <a:xfrm>
            <a:off x="5177142" y="5513589"/>
            <a:ext cx="352380" cy="448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4807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D31134-BFDF-D273-C6C0-C4A370AD7A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368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6B2FDD-E403-01CB-076C-F5E7A29DB2BB}"/>
              </a:ext>
            </a:extLst>
          </p:cNvPr>
          <p:cNvSpPr/>
          <p:nvPr/>
        </p:nvSpPr>
        <p:spPr bwMode="white">
          <a:xfrm>
            <a:off x="8100143" y="5444380"/>
            <a:ext cx="418893" cy="274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9AC140B-0D1C-B8B7-057A-544D350E8FF5}"/>
              </a:ext>
            </a:extLst>
          </p:cNvPr>
          <p:cNvSpPr/>
          <p:nvPr/>
        </p:nvSpPr>
        <p:spPr bwMode="white">
          <a:xfrm>
            <a:off x="1961448" y="6191047"/>
            <a:ext cx="533137" cy="274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3DCA523-C2FE-6B7C-8075-13C1C36DCF84}"/>
              </a:ext>
            </a:extLst>
          </p:cNvPr>
          <p:cNvSpPr/>
          <p:nvPr/>
        </p:nvSpPr>
        <p:spPr bwMode="white">
          <a:xfrm>
            <a:off x="3149582" y="6191047"/>
            <a:ext cx="525521" cy="274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7D371D2-6F2E-0D81-6A68-6644ABF4A6DC}"/>
              </a:ext>
            </a:extLst>
          </p:cNvPr>
          <p:cNvSpPr/>
          <p:nvPr/>
        </p:nvSpPr>
        <p:spPr bwMode="white">
          <a:xfrm>
            <a:off x="4444345" y="6183428"/>
            <a:ext cx="228487" cy="281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2D7AF3F-424F-9507-4947-46F7C5C00FC3}"/>
              </a:ext>
            </a:extLst>
          </p:cNvPr>
          <p:cNvSpPr/>
          <p:nvPr/>
        </p:nvSpPr>
        <p:spPr bwMode="white">
          <a:xfrm>
            <a:off x="5426840" y="6183428"/>
            <a:ext cx="708311" cy="281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E4A076B-49AB-EB29-678A-2D6C7A3DC4D7}"/>
              </a:ext>
            </a:extLst>
          </p:cNvPr>
          <p:cNvSpPr/>
          <p:nvPr/>
        </p:nvSpPr>
        <p:spPr bwMode="white">
          <a:xfrm>
            <a:off x="6599743" y="6183428"/>
            <a:ext cx="723543" cy="281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506361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2023-07-19T16:17:56Z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