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45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98AE96A-1537-8C89-6B07-ABCC43FF60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333" y="2060848"/>
            <a:ext cx="5333333" cy="1161905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E8D01C9D-EF60-A0C2-5840-51201A9102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3619" y="3861048"/>
            <a:ext cx="6904762" cy="77142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E9EE3C-7A30-33E7-4C6A-C217C39752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098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1AA7C0B1-2C70-EE0E-B68B-2B1358FD54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2" y="4077072"/>
            <a:ext cx="1768192" cy="2088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53444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183CFB-3805-323F-986E-F017A43D23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4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DE1D5E-EBF3-B16E-08E0-ECDB4179EA05}"/>
              </a:ext>
            </a:extLst>
          </p:cNvPr>
          <p:cNvSpPr/>
          <p:nvPr/>
        </p:nvSpPr>
        <p:spPr bwMode="white">
          <a:xfrm>
            <a:off x="551384" y="1268760"/>
            <a:ext cx="532859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E1E1C32-FE75-BB24-55B6-2B265A561137}"/>
              </a:ext>
            </a:extLst>
          </p:cNvPr>
          <p:cNvSpPr/>
          <p:nvPr/>
        </p:nvSpPr>
        <p:spPr bwMode="white">
          <a:xfrm>
            <a:off x="623392" y="2276872"/>
            <a:ext cx="756084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1222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03AFB5-B219-9B83-7463-73B2A2130E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2704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81C3D1-79DA-7FDB-4721-DCA3154E9949}"/>
              </a:ext>
            </a:extLst>
          </p:cNvPr>
          <p:cNvSpPr/>
          <p:nvPr/>
        </p:nvSpPr>
        <p:spPr bwMode="white">
          <a:xfrm>
            <a:off x="1835574" y="4852623"/>
            <a:ext cx="1891348" cy="301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297D09D-295D-1182-9DAF-3447A1442ACB}"/>
              </a:ext>
            </a:extLst>
          </p:cNvPr>
          <p:cNvSpPr/>
          <p:nvPr/>
        </p:nvSpPr>
        <p:spPr bwMode="white">
          <a:xfrm>
            <a:off x="1938156" y="5615919"/>
            <a:ext cx="237219" cy="301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0083B0C-2034-E32E-B151-7D13FA80E3D5}"/>
              </a:ext>
            </a:extLst>
          </p:cNvPr>
          <p:cNvSpPr/>
          <p:nvPr/>
        </p:nvSpPr>
        <p:spPr bwMode="white">
          <a:xfrm>
            <a:off x="4893788" y="5609505"/>
            <a:ext cx="653957" cy="307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9CB4873-374C-211B-B343-9E23D3E5D817}"/>
              </a:ext>
            </a:extLst>
          </p:cNvPr>
          <p:cNvSpPr/>
          <p:nvPr/>
        </p:nvSpPr>
        <p:spPr bwMode="white">
          <a:xfrm>
            <a:off x="1861220" y="6379216"/>
            <a:ext cx="416737" cy="301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F23FD1-3555-7B48-AEED-B10FAB23000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62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6D8552-A30A-1D92-F863-EF08C30E3C63}"/>
              </a:ext>
            </a:extLst>
          </p:cNvPr>
          <p:cNvSpPr/>
          <p:nvPr/>
        </p:nvSpPr>
        <p:spPr bwMode="white">
          <a:xfrm>
            <a:off x="7386666" y="3396237"/>
            <a:ext cx="1885714" cy="448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7045BBC-52F6-72BC-4DA7-88E37A402480}"/>
              </a:ext>
            </a:extLst>
          </p:cNvPr>
          <p:cNvSpPr/>
          <p:nvPr/>
        </p:nvSpPr>
        <p:spPr bwMode="white">
          <a:xfrm>
            <a:off x="3624761" y="4522458"/>
            <a:ext cx="1876190" cy="448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8309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84F814-8DA7-CAE1-1BAD-EF2C1F9B42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737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885ECC-7DCB-9A12-3C41-EED8A4725597}"/>
              </a:ext>
            </a:extLst>
          </p:cNvPr>
          <p:cNvSpPr/>
          <p:nvPr/>
        </p:nvSpPr>
        <p:spPr bwMode="white">
          <a:xfrm>
            <a:off x="3538727" y="2403724"/>
            <a:ext cx="537294" cy="405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9B213EB-E5AA-C9FE-B4D9-CBCE2623173E}"/>
              </a:ext>
            </a:extLst>
          </p:cNvPr>
          <p:cNvSpPr/>
          <p:nvPr/>
        </p:nvSpPr>
        <p:spPr bwMode="white">
          <a:xfrm>
            <a:off x="3009699" y="3612000"/>
            <a:ext cx="537294" cy="397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FD89AC0-5B9E-4E48-C52A-2141A1A4D655}"/>
              </a:ext>
            </a:extLst>
          </p:cNvPr>
          <p:cNvSpPr/>
          <p:nvPr/>
        </p:nvSpPr>
        <p:spPr bwMode="white">
          <a:xfrm>
            <a:off x="3580057" y="4960965"/>
            <a:ext cx="462899" cy="33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F9A3421-DF15-4A46-B79B-63A89419EFCF}"/>
              </a:ext>
            </a:extLst>
          </p:cNvPr>
          <p:cNvSpPr/>
          <p:nvPr/>
        </p:nvSpPr>
        <p:spPr bwMode="white">
          <a:xfrm>
            <a:off x="3580057" y="5052000"/>
            <a:ext cx="462899" cy="33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3E198E7-F469-71C2-426E-F4A39D69B38A}"/>
              </a:ext>
            </a:extLst>
          </p:cNvPr>
          <p:cNvSpPr/>
          <p:nvPr/>
        </p:nvSpPr>
        <p:spPr bwMode="white">
          <a:xfrm>
            <a:off x="3803241" y="6020275"/>
            <a:ext cx="553826" cy="397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5868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A77ABA-AA1E-D61F-EF83-3DDF90D782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568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40E2BD-F90D-D992-B1A1-72F8CA030C7D}"/>
              </a:ext>
            </a:extLst>
          </p:cNvPr>
          <p:cNvSpPr/>
          <p:nvPr/>
        </p:nvSpPr>
        <p:spPr bwMode="white">
          <a:xfrm>
            <a:off x="5062857" y="1229675"/>
            <a:ext cx="228571" cy="448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5CFEA02-F4E3-D72B-80AA-2CA791DC9735}"/>
              </a:ext>
            </a:extLst>
          </p:cNvPr>
          <p:cNvSpPr/>
          <p:nvPr/>
        </p:nvSpPr>
        <p:spPr bwMode="white">
          <a:xfrm>
            <a:off x="3024761" y="2355813"/>
            <a:ext cx="361904" cy="458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2478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2481D8-3781-8D52-2A92-A697BEA3227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420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B1B70AD-2428-0163-D6E9-A891576E01CE}"/>
              </a:ext>
            </a:extLst>
          </p:cNvPr>
          <p:cNvSpPr/>
          <p:nvPr/>
        </p:nvSpPr>
        <p:spPr bwMode="white">
          <a:xfrm>
            <a:off x="5304788" y="3662526"/>
            <a:ext cx="596780" cy="217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22DCF67-C012-0846-241A-071D92E55679}"/>
              </a:ext>
            </a:extLst>
          </p:cNvPr>
          <p:cNvSpPr/>
          <p:nvPr/>
        </p:nvSpPr>
        <p:spPr bwMode="white">
          <a:xfrm>
            <a:off x="5304788" y="3653052"/>
            <a:ext cx="3040737" cy="558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9A47553-059C-D027-86C0-B85256CA2B47}"/>
              </a:ext>
            </a:extLst>
          </p:cNvPr>
          <p:cNvSpPr/>
          <p:nvPr/>
        </p:nvSpPr>
        <p:spPr bwMode="white">
          <a:xfrm>
            <a:off x="6630967" y="4799368"/>
            <a:ext cx="4442698" cy="568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9492F72-646C-B90F-3D22-AA6949BAABC2}"/>
              </a:ext>
            </a:extLst>
          </p:cNvPr>
          <p:cNvSpPr/>
          <p:nvPr/>
        </p:nvSpPr>
        <p:spPr bwMode="white">
          <a:xfrm>
            <a:off x="1468343" y="5964631"/>
            <a:ext cx="1837704" cy="558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0887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F8CFE9-BCB9-185A-9B90-AB86D55FAE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D85B6CB-5E6B-E5F7-F87F-E6D7BF2A1093}"/>
              </a:ext>
            </a:extLst>
          </p:cNvPr>
          <p:cNvSpPr/>
          <p:nvPr/>
        </p:nvSpPr>
        <p:spPr bwMode="white">
          <a:xfrm>
            <a:off x="6100952" y="2383379"/>
            <a:ext cx="666666" cy="448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04F3181-9B24-0070-BAF0-DE1164538387}"/>
              </a:ext>
            </a:extLst>
          </p:cNvPr>
          <p:cNvSpPr/>
          <p:nvPr/>
        </p:nvSpPr>
        <p:spPr bwMode="white">
          <a:xfrm>
            <a:off x="5177142" y="3518204"/>
            <a:ext cx="971428" cy="448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DA53795-5AD0-EB78-C541-8FD6A7841208}"/>
              </a:ext>
            </a:extLst>
          </p:cNvPr>
          <p:cNvSpPr/>
          <p:nvPr/>
        </p:nvSpPr>
        <p:spPr bwMode="white">
          <a:xfrm>
            <a:off x="6091428" y="4662566"/>
            <a:ext cx="676190" cy="448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2844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D632F0-0EA8-DC68-3E8A-0A6A182BD54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350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A33A13-2BFD-CA1B-D771-57D63685994D}"/>
              </a:ext>
            </a:extLst>
          </p:cNvPr>
          <p:cNvSpPr/>
          <p:nvPr/>
        </p:nvSpPr>
        <p:spPr bwMode="white">
          <a:xfrm>
            <a:off x="2854323" y="4454946"/>
            <a:ext cx="4177781" cy="2277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2959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B4D778-470E-893D-D558-BD6D7428B43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81B393CC-947C-81FA-1520-F86B448A484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4254"/>
          <a:stretch/>
        </p:blipFill>
        <p:spPr>
          <a:xfrm>
            <a:off x="4439816" y="3212976"/>
            <a:ext cx="3744416" cy="2165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268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2023-07-18T15:53:19Z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