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60F843A-FEF0-28CF-FE64-1A6073660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5524" y="3038524"/>
            <a:ext cx="7180952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B5A0F8-72DC-F96C-FFDB-BAD7DE46D2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411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8A8154-ECFE-01B5-8A72-AAB36BA67A1D}"/>
              </a:ext>
            </a:extLst>
          </p:cNvPr>
          <p:cNvSpPr/>
          <p:nvPr/>
        </p:nvSpPr>
        <p:spPr bwMode="white">
          <a:xfrm>
            <a:off x="1852272" y="5126863"/>
            <a:ext cx="2803568" cy="462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FBD7A1-EA58-C8FF-8D91-D2EF43F43156}"/>
              </a:ext>
            </a:extLst>
          </p:cNvPr>
          <p:cNvSpPr/>
          <p:nvPr/>
        </p:nvSpPr>
        <p:spPr bwMode="white">
          <a:xfrm>
            <a:off x="6023992" y="5085184"/>
            <a:ext cx="2520280" cy="491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E8DA02-EB50-5860-4932-2ED71CD364C2}"/>
              </a:ext>
            </a:extLst>
          </p:cNvPr>
          <p:cNvSpPr/>
          <p:nvPr/>
        </p:nvSpPr>
        <p:spPr bwMode="white">
          <a:xfrm>
            <a:off x="1852272" y="6073476"/>
            <a:ext cx="1340410" cy="35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3F5364-7C42-1556-B015-B09F47504273}"/>
              </a:ext>
            </a:extLst>
          </p:cNvPr>
          <p:cNvSpPr/>
          <p:nvPr/>
        </p:nvSpPr>
        <p:spPr bwMode="white">
          <a:xfrm>
            <a:off x="6098292" y="6073476"/>
            <a:ext cx="1340411" cy="350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8F6B5B-C6C6-B72F-C3F1-7F221AC9BB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959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175497-333A-EB22-CCDF-5B903ED4D56F}"/>
              </a:ext>
            </a:extLst>
          </p:cNvPr>
          <p:cNvSpPr/>
          <p:nvPr/>
        </p:nvSpPr>
        <p:spPr bwMode="white">
          <a:xfrm>
            <a:off x="839416" y="2060848"/>
            <a:ext cx="2232248" cy="466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C0FBF26-3174-ECD5-7D4D-7B4A0CCF3596}"/>
              </a:ext>
            </a:extLst>
          </p:cNvPr>
          <p:cNvSpPr/>
          <p:nvPr/>
        </p:nvSpPr>
        <p:spPr bwMode="white">
          <a:xfrm>
            <a:off x="4151784" y="1988840"/>
            <a:ext cx="295232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26F0DF-DF5F-928C-461F-367FA5346894}"/>
              </a:ext>
            </a:extLst>
          </p:cNvPr>
          <p:cNvSpPr/>
          <p:nvPr/>
        </p:nvSpPr>
        <p:spPr bwMode="white">
          <a:xfrm>
            <a:off x="839416" y="2780928"/>
            <a:ext cx="1728192" cy="618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E39B630-9C0D-5CAA-3BD8-8880ED998757}"/>
              </a:ext>
            </a:extLst>
          </p:cNvPr>
          <p:cNvSpPr/>
          <p:nvPr/>
        </p:nvSpPr>
        <p:spPr bwMode="white">
          <a:xfrm>
            <a:off x="4223792" y="2852936"/>
            <a:ext cx="1703827" cy="546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64445B2-6EB9-13C8-63B3-CFDBAD6E6650}"/>
              </a:ext>
            </a:extLst>
          </p:cNvPr>
          <p:cNvSpPr/>
          <p:nvPr/>
        </p:nvSpPr>
        <p:spPr bwMode="white">
          <a:xfrm>
            <a:off x="5927619" y="4060695"/>
            <a:ext cx="416912" cy="37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D8D5225-8EFB-8B05-7D69-DAC457EEA354}"/>
              </a:ext>
            </a:extLst>
          </p:cNvPr>
          <p:cNvSpPr/>
          <p:nvPr/>
        </p:nvSpPr>
        <p:spPr bwMode="white">
          <a:xfrm>
            <a:off x="4419152" y="4903067"/>
            <a:ext cx="841405" cy="38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2D47B82-6A58-8972-B811-DD476C133B8B}"/>
              </a:ext>
            </a:extLst>
          </p:cNvPr>
          <p:cNvSpPr/>
          <p:nvPr/>
        </p:nvSpPr>
        <p:spPr bwMode="white">
          <a:xfrm>
            <a:off x="3592907" y="5320458"/>
            <a:ext cx="432073" cy="387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9D4933A-2CB6-4682-D872-781967B4522D}"/>
              </a:ext>
            </a:extLst>
          </p:cNvPr>
          <p:cNvSpPr/>
          <p:nvPr/>
        </p:nvSpPr>
        <p:spPr bwMode="white">
          <a:xfrm>
            <a:off x="2781822" y="6261486"/>
            <a:ext cx="538196" cy="25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4FE5362-6EAE-27D8-BF1A-D294B9AA306F}"/>
              </a:ext>
            </a:extLst>
          </p:cNvPr>
          <p:cNvSpPr/>
          <p:nvPr/>
        </p:nvSpPr>
        <p:spPr bwMode="white">
          <a:xfrm>
            <a:off x="3471624" y="6162830"/>
            <a:ext cx="3236758" cy="394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7744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313494-6438-B7E8-5567-9D33812BED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072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7EFBD4-65B6-7C16-5F7B-03B598EAADF5}"/>
              </a:ext>
            </a:extLst>
          </p:cNvPr>
          <p:cNvSpPr/>
          <p:nvPr/>
        </p:nvSpPr>
        <p:spPr bwMode="white">
          <a:xfrm>
            <a:off x="5194404" y="2122692"/>
            <a:ext cx="241683" cy="30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9D8C70-DC48-6D50-9524-0E60092AB626}"/>
              </a:ext>
            </a:extLst>
          </p:cNvPr>
          <p:cNvSpPr/>
          <p:nvPr/>
        </p:nvSpPr>
        <p:spPr bwMode="white">
          <a:xfrm>
            <a:off x="6311372" y="2220762"/>
            <a:ext cx="209023" cy="20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DB2DC9-E444-DB02-3457-235FC99F81AE}"/>
              </a:ext>
            </a:extLst>
          </p:cNvPr>
          <p:cNvSpPr/>
          <p:nvPr/>
        </p:nvSpPr>
        <p:spPr bwMode="white">
          <a:xfrm>
            <a:off x="4116628" y="3142624"/>
            <a:ext cx="444174" cy="30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70FD5CB-5065-D398-A5C7-D62657604966}"/>
              </a:ext>
            </a:extLst>
          </p:cNvPr>
          <p:cNvSpPr/>
          <p:nvPr/>
        </p:nvSpPr>
        <p:spPr bwMode="white">
          <a:xfrm>
            <a:off x="5311980" y="3142624"/>
            <a:ext cx="261279" cy="30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E12102-AC2A-0FCA-1D13-EA6478EA6275}"/>
              </a:ext>
            </a:extLst>
          </p:cNvPr>
          <p:cNvSpPr/>
          <p:nvPr/>
        </p:nvSpPr>
        <p:spPr bwMode="white">
          <a:xfrm>
            <a:off x="6311372" y="3142624"/>
            <a:ext cx="457238" cy="30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BD8837-3429-95B2-8CA2-8DE9BF845F13}"/>
              </a:ext>
            </a:extLst>
          </p:cNvPr>
          <p:cNvSpPr/>
          <p:nvPr/>
        </p:nvSpPr>
        <p:spPr bwMode="white">
          <a:xfrm>
            <a:off x="4684910" y="4162556"/>
            <a:ext cx="444174" cy="30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C2DC04-2C03-56D6-9F69-238C597FA63F}"/>
              </a:ext>
            </a:extLst>
          </p:cNvPr>
          <p:cNvSpPr/>
          <p:nvPr/>
        </p:nvSpPr>
        <p:spPr bwMode="white">
          <a:xfrm>
            <a:off x="5965177" y="4162556"/>
            <a:ext cx="424578" cy="30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596149D-5FBA-5A5C-0CB5-5E6D5DEABE4F}"/>
              </a:ext>
            </a:extLst>
          </p:cNvPr>
          <p:cNvSpPr/>
          <p:nvPr/>
        </p:nvSpPr>
        <p:spPr bwMode="white">
          <a:xfrm>
            <a:off x="7029890" y="4162556"/>
            <a:ext cx="437643" cy="30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4649290-CC7E-BC98-07DB-6451C5E6E60A}"/>
              </a:ext>
            </a:extLst>
          </p:cNvPr>
          <p:cNvSpPr/>
          <p:nvPr/>
        </p:nvSpPr>
        <p:spPr bwMode="white">
          <a:xfrm>
            <a:off x="4090500" y="5182488"/>
            <a:ext cx="248215" cy="30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C5F14ED-4BD9-0277-59E9-F0B1F631480F}"/>
              </a:ext>
            </a:extLst>
          </p:cNvPr>
          <p:cNvSpPr/>
          <p:nvPr/>
        </p:nvSpPr>
        <p:spPr bwMode="white">
          <a:xfrm>
            <a:off x="5155212" y="5182488"/>
            <a:ext cx="248215" cy="30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529A425-060E-C19C-3142-A6B7C72FC2FC}"/>
              </a:ext>
            </a:extLst>
          </p:cNvPr>
          <p:cNvSpPr/>
          <p:nvPr/>
        </p:nvSpPr>
        <p:spPr bwMode="white">
          <a:xfrm>
            <a:off x="6121945" y="5182488"/>
            <a:ext cx="568282" cy="30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830386B-EAAC-2D4D-54B2-ABCD745CBBDB}"/>
              </a:ext>
            </a:extLst>
          </p:cNvPr>
          <p:cNvSpPr/>
          <p:nvPr/>
        </p:nvSpPr>
        <p:spPr bwMode="white">
          <a:xfrm>
            <a:off x="7376085" y="5182488"/>
            <a:ext cx="241683" cy="30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E051C2B-4B50-3124-ED4D-08C8721FA39F}"/>
              </a:ext>
            </a:extLst>
          </p:cNvPr>
          <p:cNvSpPr/>
          <p:nvPr/>
        </p:nvSpPr>
        <p:spPr bwMode="white">
          <a:xfrm>
            <a:off x="4743698" y="6195881"/>
            <a:ext cx="418046" cy="31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E2F17A0-44CE-B87E-4CF3-D62B17743E20}"/>
              </a:ext>
            </a:extLst>
          </p:cNvPr>
          <p:cNvSpPr/>
          <p:nvPr/>
        </p:nvSpPr>
        <p:spPr bwMode="white">
          <a:xfrm>
            <a:off x="5965177" y="6195881"/>
            <a:ext cx="581345" cy="307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76B07BA-5D6E-BD36-D16A-8F0149E562D2}"/>
              </a:ext>
            </a:extLst>
          </p:cNvPr>
          <p:cNvSpPr/>
          <p:nvPr/>
        </p:nvSpPr>
        <p:spPr bwMode="white">
          <a:xfrm>
            <a:off x="7127869" y="6195881"/>
            <a:ext cx="431110" cy="31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66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90664-4449-E746-4922-CE4A5521E7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7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5E7E6B-B993-9F38-BF09-540D0DEA0915}"/>
              </a:ext>
            </a:extLst>
          </p:cNvPr>
          <p:cNvSpPr/>
          <p:nvPr/>
        </p:nvSpPr>
        <p:spPr bwMode="white">
          <a:xfrm>
            <a:off x="1900952" y="3592906"/>
            <a:ext cx="3580952" cy="41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EE0D5F-3463-D258-FEC4-A666EABB999A}"/>
              </a:ext>
            </a:extLst>
          </p:cNvPr>
          <p:cNvSpPr/>
          <p:nvPr/>
        </p:nvSpPr>
        <p:spPr bwMode="white">
          <a:xfrm>
            <a:off x="6672064" y="3429000"/>
            <a:ext cx="4608512" cy="811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152F8F-8D28-1DC5-1A9F-6170A63A2E57}"/>
              </a:ext>
            </a:extLst>
          </p:cNvPr>
          <p:cNvSpPr/>
          <p:nvPr/>
        </p:nvSpPr>
        <p:spPr bwMode="white">
          <a:xfrm>
            <a:off x="1900952" y="4631738"/>
            <a:ext cx="2323809" cy="3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A217498-DDE5-BD00-BA15-354DD84A304A}"/>
              </a:ext>
            </a:extLst>
          </p:cNvPr>
          <p:cNvSpPr/>
          <p:nvPr/>
        </p:nvSpPr>
        <p:spPr bwMode="white">
          <a:xfrm>
            <a:off x="6672064" y="4467831"/>
            <a:ext cx="3312368" cy="76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7D42EB1-5219-5862-410A-EA57A3020FD5}"/>
              </a:ext>
            </a:extLst>
          </p:cNvPr>
          <p:cNvSpPr/>
          <p:nvPr/>
        </p:nvSpPr>
        <p:spPr bwMode="white">
          <a:xfrm>
            <a:off x="1900952" y="5651508"/>
            <a:ext cx="1533333" cy="390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FDF6522-6319-1E79-CE7D-DD14785C81AE}"/>
              </a:ext>
            </a:extLst>
          </p:cNvPr>
          <p:cNvSpPr/>
          <p:nvPr/>
        </p:nvSpPr>
        <p:spPr bwMode="white">
          <a:xfrm>
            <a:off x="6672063" y="5487602"/>
            <a:ext cx="2085653" cy="764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3964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42A24B-4E54-C77A-B9B8-67623D3657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7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E821EB-252F-CF51-4AF2-9DE1330A39D8}"/>
              </a:ext>
            </a:extLst>
          </p:cNvPr>
          <p:cNvSpPr/>
          <p:nvPr/>
        </p:nvSpPr>
        <p:spPr bwMode="white">
          <a:xfrm>
            <a:off x="681904" y="2296588"/>
            <a:ext cx="3914285" cy="42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7164AC-D2FA-076A-52F8-6568B956D5C4}"/>
              </a:ext>
            </a:extLst>
          </p:cNvPr>
          <p:cNvSpPr/>
          <p:nvPr/>
        </p:nvSpPr>
        <p:spPr bwMode="white">
          <a:xfrm>
            <a:off x="5519936" y="2204864"/>
            <a:ext cx="4968552" cy="56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AB3F32-B988-E4C8-8791-41D2BDCA0889}"/>
              </a:ext>
            </a:extLst>
          </p:cNvPr>
          <p:cNvSpPr/>
          <p:nvPr/>
        </p:nvSpPr>
        <p:spPr bwMode="white">
          <a:xfrm>
            <a:off x="681904" y="3335294"/>
            <a:ext cx="2380952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EC4D57-BC86-9C49-B505-2FB0A73415D1}"/>
              </a:ext>
            </a:extLst>
          </p:cNvPr>
          <p:cNvSpPr/>
          <p:nvPr/>
        </p:nvSpPr>
        <p:spPr bwMode="white">
          <a:xfrm>
            <a:off x="5519936" y="3212976"/>
            <a:ext cx="3312368" cy="65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E73E44-F6E8-B04E-E86B-C57F9DE1683B}"/>
              </a:ext>
            </a:extLst>
          </p:cNvPr>
          <p:cNvSpPr/>
          <p:nvPr/>
        </p:nvSpPr>
        <p:spPr bwMode="white">
          <a:xfrm>
            <a:off x="681904" y="4364470"/>
            <a:ext cx="1590476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BB4CB9-BCD6-6F50-8DFF-0D6356F30718}"/>
              </a:ext>
            </a:extLst>
          </p:cNvPr>
          <p:cNvSpPr/>
          <p:nvPr/>
        </p:nvSpPr>
        <p:spPr bwMode="white">
          <a:xfrm>
            <a:off x="5519936" y="4221088"/>
            <a:ext cx="2088232" cy="65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429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C3843C-65D4-9B74-9E32-40EC5CA553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3693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D450D4-552B-3046-E635-9698EBCA7FBF}"/>
              </a:ext>
            </a:extLst>
          </p:cNvPr>
          <p:cNvSpPr/>
          <p:nvPr/>
        </p:nvSpPr>
        <p:spPr bwMode="white">
          <a:xfrm>
            <a:off x="1870239" y="4287575"/>
            <a:ext cx="1995048" cy="331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37C33B-C37A-117D-008E-E8A83F9B5B24}"/>
              </a:ext>
            </a:extLst>
          </p:cNvPr>
          <p:cNvSpPr/>
          <p:nvPr/>
        </p:nvSpPr>
        <p:spPr bwMode="white">
          <a:xfrm>
            <a:off x="1532316" y="5145724"/>
            <a:ext cx="253442" cy="39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EAD938-60DB-DED4-F20F-17A9C2EBC0EF}"/>
              </a:ext>
            </a:extLst>
          </p:cNvPr>
          <p:cNvSpPr/>
          <p:nvPr/>
        </p:nvSpPr>
        <p:spPr bwMode="white">
          <a:xfrm>
            <a:off x="1532316" y="5002699"/>
            <a:ext cx="1423177" cy="273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955BB3-AEA4-689D-4D9B-DC6B6E17CA46}"/>
              </a:ext>
            </a:extLst>
          </p:cNvPr>
          <p:cNvSpPr/>
          <p:nvPr/>
        </p:nvSpPr>
        <p:spPr bwMode="white">
          <a:xfrm>
            <a:off x="1532316" y="5665814"/>
            <a:ext cx="1904069" cy="3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00DCFD-620F-934C-6493-54A4AFE5A1EC}"/>
              </a:ext>
            </a:extLst>
          </p:cNvPr>
          <p:cNvSpPr/>
          <p:nvPr/>
        </p:nvSpPr>
        <p:spPr bwMode="white">
          <a:xfrm>
            <a:off x="1467330" y="6361435"/>
            <a:ext cx="4535973" cy="351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855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01500B-5C9F-FE4B-B71D-A943667C72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80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359290-B588-CF24-A22F-748FCD18579A}"/>
              </a:ext>
            </a:extLst>
          </p:cNvPr>
          <p:cNvSpPr/>
          <p:nvPr/>
        </p:nvSpPr>
        <p:spPr bwMode="white">
          <a:xfrm>
            <a:off x="1991544" y="3684862"/>
            <a:ext cx="2592288" cy="60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448548-267B-0516-8563-7174A20DC449}"/>
              </a:ext>
            </a:extLst>
          </p:cNvPr>
          <p:cNvSpPr/>
          <p:nvPr/>
        </p:nvSpPr>
        <p:spPr bwMode="white">
          <a:xfrm>
            <a:off x="1559496" y="4509120"/>
            <a:ext cx="1800754" cy="60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5C1550-3D28-55D3-7B18-C5B8843AB23E}"/>
              </a:ext>
            </a:extLst>
          </p:cNvPr>
          <p:cNvSpPr/>
          <p:nvPr/>
        </p:nvSpPr>
        <p:spPr bwMode="white">
          <a:xfrm>
            <a:off x="1643075" y="5460409"/>
            <a:ext cx="1800754" cy="393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2B4F9B-4CEF-8CB5-32D2-33DF6F33A02D}"/>
              </a:ext>
            </a:extLst>
          </p:cNvPr>
          <p:cNvSpPr/>
          <p:nvPr/>
        </p:nvSpPr>
        <p:spPr bwMode="white">
          <a:xfrm>
            <a:off x="1487488" y="6133134"/>
            <a:ext cx="4176464" cy="60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594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D43E28-971E-C32D-7B67-9A78DD9957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57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19D58F-DE9B-E04E-47FC-5C2F6B13C9F2}"/>
              </a:ext>
            </a:extLst>
          </p:cNvPr>
          <p:cNvSpPr/>
          <p:nvPr/>
        </p:nvSpPr>
        <p:spPr bwMode="white">
          <a:xfrm>
            <a:off x="692989" y="4193008"/>
            <a:ext cx="3659923" cy="28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E7530B-AB94-10F1-30F5-CBA14E4B2E5A}"/>
              </a:ext>
            </a:extLst>
          </p:cNvPr>
          <p:cNvSpPr/>
          <p:nvPr/>
        </p:nvSpPr>
        <p:spPr bwMode="white">
          <a:xfrm>
            <a:off x="4629770" y="4193008"/>
            <a:ext cx="3085950" cy="28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46EE7E-4E44-B020-AA8C-1838C4C80BDA}"/>
              </a:ext>
            </a:extLst>
          </p:cNvPr>
          <p:cNvSpPr/>
          <p:nvPr/>
        </p:nvSpPr>
        <p:spPr bwMode="white">
          <a:xfrm>
            <a:off x="692989" y="4908787"/>
            <a:ext cx="3659923" cy="29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9534DD-8760-67A2-FB7B-C1EFB680DDD2}"/>
              </a:ext>
            </a:extLst>
          </p:cNvPr>
          <p:cNvSpPr/>
          <p:nvPr/>
        </p:nvSpPr>
        <p:spPr bwMode="white">
          <a:xfrm>
            <a:off x="4629770" y="4908787"/>
            <a:ext cx="2511976" cy="297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2849C7E-00B2-D423-5C38-BC9B98EF96DD}"/>
              </a:ext>
            </a:extLst>
          </p:cNvPr>
          <p:cNvSpPr/>
          <p:nvPr/>
        </p:nvSpPr>
        <p:spPr bwMode="white">
          <a:xfrm>
            <a:off x="692989" y="5651577"/>
            <a:ext cx="2444450" cy="28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5B22F1-C3AE-F317-A763-C643101887BC}"/>
              </a:ext>
            </a:extLst>
          </p:cNvPr>
          <p:cNvSpPr/>
          <p:nvPr/>
        </p:nvSpPr>
        <p:spPr bwMode="white">
          <a:xfrm>
            <a:off x="4629770" y="5651577"/>
            <a:ext cx="1701661" cy="28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3A0A01-987F-5D33-A919-7B60559A8201}"/>
              </a:ext>
            </a:extLst>
          </p:cNvPr>
          <p:cNvSpPr/>
          <p:nvPr/>
        </p:nvSpPr>
        <p:spPr bwMode="white">
          <a:xfrm>
            <a:off x="692989" y="6374110"/>
            <a:ext cx="1593619" cy="28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502ED8-ADAF-AE79-8A50-8AE3AD9C4B11}"/>
              </a:ext>
            </a:extLst>
          </p:cNvPr>
          <p:cNvSpPr/>
          <p:nvPr/>
        </p:nvSpPr>
        <p:spPr bwMode="white">
          <a:xfrm>
            <a:off x="4629770" y="6374110"/>
            <a:ext cx="1181709" cy="283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4352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2023-07-19T12:59:53Z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