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SUS-" initials="A" lastIdx="1" clrIdx="0">
    <p:extLst>
      <p:ext uri="{19B8F6BF-5375-455C-9EA6-DF929625EA0E}">
        <p15:presenceInfo xmlns:p15="http://schemas.microsoft.com/office/powerpoint/2012/main" userId="ASUS-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1AE4A5-20F4-4FE9-5504-4E81DE47F9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524" y="3029000"/>
            <a:ext cx="6180952" cy="800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959CD-C26A-7657-0049-C91CD853B79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/>
        </p:blipFill>
        <p:spPr>
          <a:xfrm>
            <a:off x="720000" y="972000"/>
            <a:ext cx="7176200" cy="325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11615-2A81-2EB4-ED75-87D2CFD32387}"/>
              </a:ext>
            </a:extLst>
          </p:cNvPr>
          <p:cNvSpPr/>
          <p:nvPr/>
        </p:nvSpPr>
        <p:spPr bwMode="white">
          <a:xfrm>
            <a:off x="681904" y="3492683"/>
            <a:ext cx="4847619" cy="51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10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61BD4-E48B-A505-3BC5-DCB11D3146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069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45AD4D-E1E5-5143-2835-F3235D8FAA70}"/>
              </a:ext>
            </a:extLst>
          </p:cNvPr>
          <p:cNvSpPr/>
          <p:nvPr/>
        </p:nvSpPr>
        <p:spPr bwMode="white">
          <a:xfrm>
            <a:off x="6415556" y="4819893"/>
            <a:ext cx="384435" cy="32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347B2D2-1E21-BFCA-FA51-48F6D3B1B9C7}"/>
              </a:ext>
            </a:extLst>
          </p:cNvPr>
          <p:cNvSpPr/>
          <p:nvPr/>
        </p:nvSpPr>
        <p:spPr bwMode="white">
          <a:xfrm>
            <a:off x="5439681" y="5583551"/>
            <a:ext cx="384435" cy="34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E0DC4E-AD5B-87E6-390A-DF7C3396B4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7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B09795-0A2E-FBA2-B824-7ACC08AB575D}"/>
              </a:ext>
            </a:extLst>
          </p:cNvPr>
          <p:cNvSpPr/>
          <p:nvPr/>
        </p:nvSpPr>
        <p:spPr bwMode="white">
          <a:xfrm>
            <a:off x="5700952" y="2460669"/>
            <a:ext cx="1238095" cy="4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30AB64-AC3F-EFFD-63FF-7FE906D10643}"/>
              </a:ext>
            </a:extLst>
          </p:cNvPr>
          <p:cNvSpPr/>
          <p:nvPr/>
        </p:nvSpPr>
        <p:spPr bwMode="white">
          <a:xfrm>
            <a:off x="9577142" y="2470212"/>
            <a:ext cx="533333" cy="438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935356-B7E3-BDA8-D072-DDE40B7402C5}"/>
              </a:ext>
            </a:extLst>
          </p:cNvPr>
          <p:cNvSpPr/>
          <p:nvPr/>
        </p:nvSpPr>
        <p:spPr bwMode="white">
          <a:xfrm>
            <a:off x="3062857" y="3720312"/>
            <a:ext cx="609523" cy="448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A7F887-DF6F-BB0C-B00D-87FE1CEC2E6F}"/>
              </a:ext>
            </a:extLst>
          </p:cNvPr>
          <p:cNvSpPr/>
          <p:nvPr/>
        </p:nvSpPr>
        <p:spPr bwMode="white">
          <a:xfrm>
            <a:off x="8262857" y="3663056"/>
            <a:ext cx="619047" cy="543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33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BC8F3-18A0-2492-2F3C-6877D0D2EE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76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FD9CE9-3B74-A310-E468-7D61AFC8335E}"/>
              </a:ext>
            </a:extLst>
          </p:cNvPr>
          <p:cNvSpPr/>
          <p:nvPr/>
        </p:nvSpPr>
        <p:spPr bwMode="white">
          <a:xfrm>
            <a:off x="5355588" y="3723340"/>
            <a:ext cx="1101199" cy="31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BB9DF2-FC77-061E-2412-5DB6600BFA3A}"/>
              </a:ext>
            </a:extLst>
          </p:cNvPr>
          <p:cNvSpPr/>
          <p:nvPr/>
        </p:nvSpPr>
        <p:spPr bwMode="white">
          <a:xfrm>
            <a:off x="1860763" y="6336123"/>
            <a:ext cx="1101199" cy="31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327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491684-FFF4-01D8-D0E7-D043A3E4D5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6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B9661011-E12F-4980-3114-5E1A5C5C66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3068959"/>
            <a:ext cx="7776864" cy="3736075"/>
          </a:xfrm>
          <a:prstGeom prst="rect">
            <a:avLst/>
          </a:prstGeom>
        </p:spPr>
      </p:pic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E67F0F4-98DE-D33C-FA4F-7109D38AB150}"/>
              </a:ext>
            </a:extLst>
          </p:cNvPr>
          <p:cNvCxnSpPr>
            <a:cxnSpLocks/>
          </p:cNvCxnSpPr>
          <p:nvPr/>
        </p:nvCxnSpPr>
        <p:spPr>
          <a:xfrm flipV="1">
            <a:off x="3215680" y="3429000"/>
            <a:ext cx="504056" cy="39598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A2D6E0DF-92D5-18C5-9712-241142C8206C}"/>
              </a:ext>
            </a:extLst>
          </p:cNvPr>
          <p:cNvCxnSpPr>
            <a:cxnSpLocks/>
          </p:cNvCxnSpPr>
          <p:nvPr/>
        </p:nvCxnSpPr>
        <p:spPr>
          <a:xfrm flipV="1">
            <a:off x="3215680" y="5157192"/>
            <a:ext cx="504056" cy="14401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D496E61C-B787-4378-BA94-AC1C502D194B}"/>
              </a:ext>
            </a:extLst>
          </p:cNvPr>
          <p:cNvCxnSpPr>
            <a:cxnSpLocks/>
          </p:cNvCxnSpPr>
          <p:nvPr/>
        </p:nvCxnSpPr>
        <p:spPr>
          <a:xfrm flipH="1">
            <a:off x="6430888" y="4053458"/>
            <a:ext cx="432048" cy="1863404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15A0ADE9-FB37-F281-459C-5D819C14C912}"/>
              </a:ext>
            </a:extLst>
          </p:cNvPr>
          <p:cNvCxnSpPr>
            <a:cxnSpLocks/>
          </p:cNvCxnSpPr>
          <p:nvPr/>
        </p:nvCxnSpPr>
        <p:spPr>
          <a:xfrm>
            <a:off x="6430888" y="4317766"/>
            <a:ext cx="457200" cy="839426"/>
          </a:xfrm>
          <a:prstGeom prst="line">
            <a:avLst/>
          </a:prstGeom>
          <a:ln w="19050">
            <a:solidFill>
              <a:srgbClr val="EC008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72545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FC0D00-D59B-8CFB-0793-EB05532DD1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591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58278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7C41E3-1DB9-1F36-B312-C9E3C994D1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398DE3-A504-06BB-A531-F3A59D21B0F2}"/>
              </a:ext>
            </a:extLst>
          </p:cNvPr>
          <p:cNvSpPr/>
          <p:nvPr/>
        </p:nvSpPr>
        <p:spPr bwMode="white">
          <a:xfrm>
            <a:off x="681904" y="1325001"/>
            <a:ext cx="3829920" cy="3568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EFEFFE-FF28-CF94-2B19-9CC13BCAC9AD}"/>
              </a:ext>
            </a:extLst>
          </p:cNvPr>
          <p:cNvSpPr/>
          <p:nvPr/>
        </p:nvSpPr>
        <p:spPr bwMode="white">
          <a:xfrm>
            <a:off x="4967619" y="4377983"/>
            <a:ext cx="3095238" cy="66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79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925487-25BA-CAD2-854F-FF77155F26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70E2B9-4E93-D3CD-F5C9-8709205A766E}"/>
              </a:ext>
            </a:extLst>
          </p:cNvPr>
          <p:cNvSpPr/>
          <p:nvPr/>
        </p:nvSpPr>
        <p:spPr bwMode="white">
          <a:xfrm>
            <a:off x="1343472" y="4653136"/>
            <a:ext cx="1672505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19657B-694D-79FE-4DB2-C6B70034BEE7}"/>
              </a:ext>
            </a:extLst>
          </p:cNvPr>
          <p:cNvSpPr/>
          <p:nvPr/>
        </p:nvSpPr>
        <p:spPr bwMode="white">
          <a:xfrm>
            <a:off x="3015977" y="4581128"/>
            <a:ext cx="6417694" cy="572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054D3D-EF11-9ECE-8E51-A74B5D8AA4EC}"/>
              </a:ext>
            </a:extLst>
          </p:cNvPr>
          <p:cNvSpPr/>
          <p:nvPr/>
        </p:nvSpPr>
        <p:spPr bwMode="white">
          <a:xfrm>
            <a:off x="1199456" y="5403442"/>
            <a:ext cx="8423225" cy="132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34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8F5111-9630-7492-A930-42E9DEA128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571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71591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2023-07-19T17:08:29Z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