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32536BF-AF82-C7C9-0837-F50C3313F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047" y="3048047"/>
            <a:ext cx="6161905" cy="7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9E9E7E-828E-136C-2648-F9DC92455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71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17B8A5-8FED-DDA0-0B5C-7BCA7ED39612}"/>
              </a:ext>
            </a:extLst>
          </p:cNvPr>
          <p:cNvSpPr/>
          <p:nvPr/>
        </p:nvSpPr>
        <p:spPr bwMode="white">
          <a:xfrm>
            <a:off x="3137403" y="1938241"/>
            <a:ext cx="531379" cy="35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1B4071-94BA-96DC-E5F3-52A5D754B97C}"/>
              </a:ext>
            </a:extLst>
          </p:cNvPr>
          <p:cNvSpPr/>
          <p:nvPr/>
        </p:nvSpPr>
        <p:spPr bwMode="white">
          <a:xfrm>
            <a:off x="5083301" y="1938241"/>
            <a:ext cx="523895" cy="35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E681C0-3D18-93D3-2609-E01041DEB420}"/>
              </a:ext>
            </a:extLst>
          </p:cNvPr>
          <p:cNvSpPr/>
          <p:nvPr/>
        </p:nvSpPr>
        <p:spPr bwMode="white">
          <a:xfrm>
            <a:off x="2164454" y="2807110"/>
            <a:ext cx="538863" cy="35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147154-37E7-BDD2-68E0-E34BC4344784}"/>
              </a:ext>
            </a:extLst>
          </p:cNvPr>
          <p:cNvSpPr/>
          <p:nvPr/>
        </p:nvSpPr>
        <p:spPr bwMode="white">
          <a:xfrm>
            <a:off x="4117836" y="2807110"/>
            <a:ext cx="516411" cy="35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5439DD-4C13-6B94-5500-492EDB3B5818}"/>
              </a:ext>
            </a:extLst>
          </p:cNvPr>
          <p:cNvSpPr/>
          <p:nvPr/>
        </p:nvSpPr>
        <p:spPr bwMode="white">
          <a:xfrm>
            <a:off x="1206474" y="4559828"/>
            <a:ext cx="538863" cy="35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F8D73B-B63B-AF6F-A2F1-A5C185640756}"/>
              </a:ext>
            </a:extLst>
          </p:cNvPr>
          <p:cNvSpPr/>
          <p:nvPr/>
        </p:nvSpPr>
        <p:spPr bwMode="white">
          <a:xfrm>
            <a:off x="3137403" y="4559828"/>
            <a:ext cx="531379" cy="35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D68049-A031-2FA2-0469-347AA7C0FE94}"/>
              </a:ext>
            </a:extLst>
          </p:cNvPr>
          <p:cNvSpPr/>
          <p:nvPr/>
        </p:nvSpPr>
        <p:spPr bwMode="white">
          <a:xfrm>
            <a:off x="5075816" y="4559828"/>
            <a:ext cx="531379" cy="35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541704A-8795-D0F3-5CE2-045C47369421}"/>
              </a:ext>
            </a:extLst>
          </p:cNvPr>
          <p:cNvSpPr/>
          <p:nvPr/>
        </p:nvSpPr>
        <p:spPr bwMode="white">
          <a:xfrm>
            <a:off x="7021714" y="4559828"/>
            <a:ext cx="523895" cy="352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AF4AA9-A527-77C7-8F3B-48BE6776CBF8}"/>
              </a:ext>
            </a:extLst>
          </p:cNvPr>
          <p:cNvSpPr/>
          <p:nvPr/>
        </p:nvSpPr>
        <p:spPr bwMode="white">
          <a:xfrm>
            <a:off x="1206474" y="5428697"/>
            <a:ext cx="523895" cy="35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514C97-7C36-A6B5-58C6-058A9C14669D}"/>
              </a:ext>
            </a:extLst>
          </p:cNvPr>
          <p:cNvSpPr/>
          <p:nvPr/>
        </p:nvSpPr>
        <p:spPr bwMode="white">
          <a:xfrm>
            <a:off x="3144887" y="5428697"/>
            <a:ext cx="523895" cy="35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A79923-EB4C-9B22-290E-9F4580B2A6AF}"/>
              </a:ext>
            </a:extLst>
          </p:cNvPr>
          <p:cNvSpPr/>
          <p:nvPr/>
        </p:nvSpPr>
        <p:spPr bwMode="white">
          <a:xfrm>
            <a:off x="5083301" y="5428697"/>
            <a:ext cx="523895" cy="35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F1094CE-141E-9829-CB29-1F6C52A9AF18}"/>
              </a:ext>
            </a:extLst>
          </p:cNvPr>
          <p:cNvSpPr/>
          <p:nvPr/>
        </p:nvSpPr>
        <p:spPr bwMode="white">
          <a:xfrm>
            <a:off x="7021714" y="5428697"/>
            <a:ext cx="516411" cy="35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0AAFB19-B03E-77E0-F162-3953EC77B634}"/>
              </a:ext>
            </a:extLst>
          </p:cNvPr>
          <p:cNvSpPr/>
          <p:nvPr/>
        </p:nvSpPr>
        <p:spPr bwMode="white">
          <a:xfrm>
            <a:off x="690062" y="6170077"/>
            <a:ext cx="2813649" cy="57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26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97C4ED-51B6-E491-4CE6-C6EF75AD18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109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17B7E9-7A7D-D399-D4A0-98CB96A6FE2F}"/>
              </a:ext>
            </a:extLst>
          </p:cNvPr>
          <p:cNvSpPr/>
          <p:nvPr/>
        </p:nvSpPr>
        <p:spPr bwMode="white">
          <a:xfrm>
            <a:off x="6444996" y="4758248"/>
            <a:ext cx="631812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0DB992-5382-B569-E96D-E6D001829EC0}"/>
              </a:ext>
            </a:extLst>
          </p:cNvPr>
          <p:cNvSpPr/>
          <p:nvPr/>
        </p:nvSpPr>
        <p:spPr bwMode="white">
          <a:xfrm>
            <a:off x="3505133" y="5506468"/>
            <a:ext cx="606024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659594-EAB0-9F64-BCC0-0927FC39F7D2}"/>
              </a:ext>
            </a:extLst>
          </p:cNvPr>
          <p:cNvSpPr/>
          <p:nvPr/>
        </p:nvSpPr>
        <p:spPr bwMode="white">
          <a:xfrm>
            <a:off x="6457890" y="5506468"/>
            <a:ext cx="612471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FB3541-7DE0-2218-D1B5-74ACACB1180C}"/>
              </a:ext>
            </a:extLst>
          </p:cNvPr>
          <p:cNvSpPr/>
          <p:nvPr/>
        </p:nvSpPr>
        <p:spPr bwMode="white">
          <a:xfrm>
            <a:off x="3498686" y="6254687"/>
            <a:ext cx="606024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FE7B52-4DC9-F498-533C-EBB915C63443}"/>
              </a:ext>
            </a:extLst>
          </p:cNvPr>
          <p:cNvSpPr/>
          <p:nvPr/>
        </p:nvSpPr>
        <p:spPr bwMode="white">
          <a:xfrm>
            <a:off x="6451443" y="6254687"/>
            <a:ext cx="612471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0912B-7268-119F-FE86-5CDE8B8EFE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92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7866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FC989-A687-8453-C67E-96AB49323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5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E2476E-CA1E-D06B-B704-648579A60442}"/>
              </a:ext>
            </a:extLst>
          </p:cNvPr>
          <p:cNvSpPr/>
          <p:nvPr/>
        </p:nvSpPr>
        <p:spPr bwMode="white">
          <a:xfrm>
            <a:off x="4845100" y="1168557"/>
            <a:ext cx="1426276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AB2303-5D68-AC8F-9813-83C553C26238}"/>
              </a:ext>
            </a:extLst>
          </p:cNvPr>
          <p:cNvSpPr/>
          <p:nvPr/>
        </p:nvSpPr>
        <p:spPr bwMode="white">
          <a:xfrm>
            <a:off x="5118399" y="2168439"/>
            <a:ext cx="1716656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7D9326-9A9D-9F01-5164-9E946668F3C6}"/>
              </a:ext>
            </a:extLst>
          </p:cNvPr>
          <p:cNvSpPr/>
          <p:nvPr/>
        </p:nvSpPr>
        <p:spPr bwMode="white">
          <a:xfrm>
            <a:off x="5391697" y="3168320"/>
            <a:ext cx="1972874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4F8135-8351-CC21-AAFC-031C387BF832}"/>
              </a:ext>
            </a:extLst>
          </p:cNvPr>
          <p:cNvSpPr/>
          <p:nvPr/>
        </p:nvSpPr>
        <p:spPr bwMode="white">
          <a:xfrm>
            <a:off x="5673536" y="4159655"/>
            <a:ext cx="2237632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4AEAA4-0FA4-F6D5-15E7-BE1FF519F3FD}"/>
              </a:ext>
            </a:extLst>
          </p:cNvPr>
          <p:cNvSpPr/>
          <p:nvPr/>
        </p:nvSpPr>
        <p:spPr bwMode="white">
          <a:xfrm>
            <a:off x="1206813" y="5159537"/>
            <a:ext cx="2493849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4A1747-14CA-E5A3-785E-FBE2843E8E6C}"/>
              </a:ext>
            </a:extLst>
          </p:cNvPr>
          <p:cNvSpPr/>
          <p:nvPr/>
        </p:nvSpPr>
        <p:spPr bwMode="white">
          <a:xfrm>
            <a:off x="7270625" y="5159537"/>
            <a:ext cx="324542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3C61B6-C9BE-036E-635D-BF29131919CB}"/>
              </a:ext>
            </a:extLst>
          </p:cNvPr>
          <p:cNvSpPr/>
          <p:nvPr/>
        </p:nvSpPr>
        <p:spPr bwMode="white">
          <a:xfrm>
            <a:off x="993298" y="6150872"/>
            <a:ext cx="2442606" cy="40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087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9E1E89-4EA4-2DDA-3982-C2CEC76A22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3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7A8195-4DCE-E0D5-B517-0D476C67E749}"/>
              </a:ext>
            </a:extLst>
          </p:cNvPr>
          <p:cNvSpPr/>
          <p:nvPr/>
        </p:nvSpPr>
        <p:spPr bwMode="white">
          <a:xfrm>
            <a:off x="4555452" y="3280965"/>
            <a:ext cx="1099386" cy="38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6873CC-B368-A471-AD0E-9F936E30CD98}"/>
              </a:ext>
            </a:extLst>
          </p:cNvPr>
          <p:cNvSpPr/>
          <p:nvPr/>
        </p:nvSpPr>
        <p:spPr bwMode="white">
          <a:xfrm>
            <a:off x="4555452" y="4249241"/>
            <a:ext cx="1124184" cy="61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691A49-930D-AB47-AD4E-61DACF6A2FE3}"/>
              </a:ext>
            </a:extLst>
          </p:cNvPr>
          <p:cNvSpPr/>
          <p:nvPr/>
        </p:nvSpPr>
        <p:spPr bwMode="white">
          <a:xfrm>
            <a:off x="1893780" y="5209241"/>
            <a:ext cx="570358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5BDA62-3311-56DB-FAED-7E9E9D7DBB9D}"/>
              </a:ext>
            </a:extLst>
          </p:cNvPr>
          <p:cNvSpPr/>
          <p:nvPr/>
        </p:nvSpPr>
        <p:spPr bwMode="white">
          <a:xfrm>
            <a:off x="4051222" y="5209241"/>
            <a:ext cx="735679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8CDBCA-7EE7-C5F1-2AEF-BBE040744ECF}"/>
              </a:ext>
            </a:extLst>
          </p:cNvPr>
          <p:cNvSpPr/>
          <p:nvPr/>
        </p:nvSpPr>
        <p:spPr bwMode="white">
          <a:xfrm>
            <a:off x="6415316" y="5209241"/>
            <a:ext cx="1107652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B6817E-D610-204B-79EC-0F4C8C97B40B}"/>
              </a:ext>
            </a:extLst>
          </p:cNvPr>
          <p:cNvSpPr/>
          <p:nvPr/>
        </p:nvSpPr>
        <p:spPr bwMode="white">
          <a:xfrm>
            <a:off x="1893780" y="6169241"/>
            <a:ext cx="578624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3F9427-A380-4BB4-641F-BDB8DC8B9AC7}"/>
              </a:ext>
            </a:extLst>
          </p:cNvPr>
          <p:cNvSpPr/>
          <p:nvPr/>
        </p:nvSpPr>
        <p:spPr bwMode="white">
          <a:xfrm>
            <a:off x="4051222" y="6169241"/>
            <a:ext cx="735679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E0A99B-97BC-7103-C803-D1157DBBE15A}"/>
              </a:ext>
            </a:extLst>
          </p:cNvPr>
          <p:cNvSpPr/>
          <p:nvPr/>
        </p:nvSpPr>
        <p:spPr bwMode="white">
          <a:xfrm>
            <a:off x="6415316" y="6169241"/>
            <a:ext cx="1115918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110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6BF4C-FF10-BE98-3380-4F0E25AB41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04EF9F-B9F3-A92C-7970-8CB043786E4A}"/>
              </a:ext>
            </a:extLst>
          </p:cNvPr>
          <p:cNvSpPr/>
          <p:nvPr/>
        </p:nvSpPr>
        <p:spPr bwMode="white">
          <a:xfrm>
            <a:off x="4862857" y="1172420"/>
            <a:ext cx="1190476" cy="4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9E1B5B-F288-16D6-3ECF-7722B775CF41}"/>
              </a:ext>
            </a:extLst>
          </p:cNvPr>
          <p:cNvSpPr/>
          <p:nvPr/>
        </p:nvSpPr>
        <p:spPr bwMode="white">
          <a:xfrm>
            <a:off x="5177142" y="2289046"/>
            <a:ext cx="1495238" cy="4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6C7177-3890-26E7-069E-E1D6C7B44A26}"/>
              </a:ext>
            </a:extLst>
          </p:cNvPr>
          <p:cNvSpPr/>
          <p:nvPr/>
        </p:nvSpPr>
        <p:spPr bwMode="white">
          <a:xfrm>
            <a:off x="2139047" y="3396129"/>
            <a:ext cx="1857142" cy="4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78A4A1-54D6-92D9-DBFE-DEC1FB213C4E}"/>
              </a:ext>
            </a:extLst>
          </p:cNvPr>
          <p:cNvSpPr/>
          <p:nvPr/>
        </p:nvSpPr>
        <p:spPr bwMode="white">
          <a:xfrm>
            <a:off x="5786666" y="3396129"/>
            <a:ext cx="361904" cy="4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DBAEE4-183D-4F06-A4BF-CA1D36715E87}"/>
              </a:ext>
            </a:extLst>
          </p:cNvPr>
          <p:cNvSpPr/>
          <p:nvPr/>
        </p:nvSpPr>
        <p:spPr bwMode="white">
          <a:xfrm>
            <a:off x="7948571" y="3396129"/>
            <a:ext cx="1809523" cy="45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B14E3B6-9289-0AD1-6357-6EBEF7BBFFA3}"/>
              </a:ext>
            </a:extLst>
          </p:cNvPr>
          <p:cNvSpPr/>
          <p:nvPr/>
        </p:nvSpPr>
        <p:spPr bwMode="white">
          <a:xfrm>
            <a:off x="2139047" y="4522300"/>
            <a:ext cx="2161904" cy="4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AD143A-DABC-B81E-F791-08517A35B4EB}"/>
              </a:ext>
            </a:extLst>
          </p:cNvPr>
          <p:cNvSpPr/>
          <p:nvPr/>
        </p:nvSpPr>
        <p:spPr bwMode="white">
          <a:xfrm>
            <a:off x="6091428" y="4522300"/>
            <a:ext cx="361904" cy="4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C2188B4-8F7C-3816-55E4-25D998EEBF12}"/>
              </a:ext>
            </a:extLst>
          </p:cNvPr>
          <p:cNvSpPr/>
          <p:nvPr/>
        </p:nvSpPr>
        <p:spPr bwMode="white">
          <a:xfrm>
            <a:off x="8253333" y="4522300"/>
            <a:ext cx="2123809" cy="4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431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94F315-3B6C-FF6E-4641-0A61F92F83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1EC701-1D63-EDC2-C228-5A53124C1BAD}"/>
              </a:ext>
            </a:extLst>
          </p:cNvPr>
          <p:cNvSpPr/>
          <p:nvPr/>
        </p:nvSpPr>
        <p:spPr bwMode="white">
          <a:xfrm>
            <a:off x="4272380" y="3640235"/>
            <a:ext cx="580952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2FD380-CE8A-699E-717D-2DD7ED0BAE75}"/>
              </a:ext>
            </a:extLst>
          </p:cNvPr>
          <p:cNvSpPr/>
          <p:nvPr/>
        </p:nvSpPr>
        <p:spPr bwMode="white">
          <a:xfrm>
            <a:off x="4881904" y="4745647"/>
            <a:ext cx="1200000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E85843-D870-8F06-2C09-5E1BD8F7D64E}"/>
              </a:ext>
            </a:extLst>
          </p:cNvPr>
          <p:cNvSpPr/>
          <p:nvPr/>
        </p:nvSpPr>
        <p:spPr bwMode="white">
          <a:xfrm>
            <a:off x="5500952" y="5860588"/>
            <a:ext cx="180952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68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6EB23-DC62-3492-217F-8968E06627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B93488-9D72-A48D-6FED-6CC0797F33BA}"/>
              </a:ext>
            </a:extLst>
          </p:cNvPr>
          <p:cNvSpPr/>
          <p:nvPr/>
        </p:nvSpPr>
        <p:spPr bwMode="white">
          <a:xfrm>
            <a:off x="5024761" y="1257966"/>
            <a:ext cx="2409523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6DBFDE-8721-3B0A-A4A5-249D77040901}"/>
              </a:ext>
            </a:extLst>
          </p:cNvPr>
          <p:cNvSpPr/>
          <p:nvPr/>
        </p:nvSpPr>
        <p:spPr bwMode="white">
          <a:xfrm>
            <a:off x="5634285" y="2363705"/>
            <a:ext cx="3047619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2DFF7C-FF35-279C-1DE3-103A93B83E9D}"/>
              </a:ext>
            </a:extLst>
          </p:cNvPr>
          <p:cNvSpPr/>
          <p:nvPr/>
        </p:nvSpPr>
        <p:spPr bwMode="white">
          <a:xfrm>
            <a:off x="3339047" y="3488508"/>
            <a:ext cx="1704761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1FFD80-F0BE-629E-3F07-1FBED5687A6B}"/>
              </a:ext>
            </a:extLst>
          </p:cNvPr>
          <p:cNvSpPr/>
          <p:nvPr/>
        </p:nvSpPr>
        <p:spPr bwMode="white">
          <a:xfrm>
            <a:off x="6377142" y="3488508"/>
            <a:ext cx="3276190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9B552A-8D73-2888-83E7-B890D6EF8DF6}"/>
              </a:ext>
            </a:extLst>
          </p:cNvPr>
          <p:cNvSpPr/>
          <p:nvPr/>
        </p:nvSpPr>
        <p:spPr bwMode="white">
          <a:xfrm>
            <a:off x="1624761" y="4594246"/>
            <a:ext cx="2209523" cy="45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C62305-1D1D-231E-D7F1-E100F6763A5F}"/>
              </a:ext>
            </a:extLst>
          </p:cNvPr>
          <p:cNvSpPr/>
          <p:nvPr/>
        </p:nvSpPr>
        <p:spPr bwMode="white">
          <a:xfrm>
            <a:off x="6310476" y="4594246"/>
            <a:ext cx="2200000" cy="45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641FC5-9CD0-C4A6-6905-D5EE55EBDCF5}"/>
              </a:ext>
            </a:extLst>
          </p:cNvPr>
          <p:cNvSpPr/>
          <p:nvPr/>
        </p:nvSpPr>
        <p:spPr bwMode="white">
          <a:xfrm>
            <a:off x="1320000" y="5709517"/>
            <a:ext cx="4266666" cy="448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913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7B6C06-C011-DF26-42EE-69F55E2F7C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18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584264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2023-07-18T15:14:43Z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