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34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B0DB503-A458-6260-C100-313BD49DBB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7428" y="3067095"/>
            <a:ext cx="5657143" cy="7238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1EBAE0-3855-53F5-C7A6-2F6F79A6CA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833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889872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679158-7BA8-0E00-F357-30D7DBB459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E81122-40EB-02B6-96F1-A9752FCE020B}"/>
              </a:ext>
            </a:extLst>
          </p:cNvPr>
          <p:cNvSpPr/>
          <p:nvPr/>
        </p:nvSpPr>
        <p:spPr bwMode="white">
          <a:xfrm>
            <a:off x="1481904" y="3284985"/>
            <a:ext cx="1949800" cy="767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CF602F-B412-755B-A412-AC2AE0C1A431}"/>
              </a:ext>
            </a:extLst>
          </p:cNvPr>
          <p:cNvSpPr/>
          <p:nvPr/>
        </p:nvSpPr>
        <p:spPr bwMode="white">
          <a:xfrm>
            <a:off x="3359696" y="3433347"/>
            <a:ext cx="8112304" cy="767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E8C21BD-9633-052F-EAF5-A9B75236CE3F}"/>
              </a:ext>
            </a:extLst>
          </p:cNvPr>
          <p:cNvSpPr/>
          <p:nvPr/>
        </p:nvSpPr>
        <p:spPr bwMode="white">
          <a:xfrm>
            <a:off x="1199456" y="4546614"/>
            <a:ext cx="10272544" cy="1967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299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C29D46-0101-23CF-3ACD-796962F5CC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ADEDA7-EC51-D5E2-0563-DC6AD7138206}"/>
              </a:ext>
            </a:extLst>
          </p:cNvPr>
          <p:cNvSpPr/>
          <p:nvPr/>
        </p:nvSpPr>
        <p:spPr bwMode="white">
          <a:xfrm>
            <a:off x="1548571" y="2296588"/>
            <a:ext cx="3104761" cy="52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DD27F3-998A-D1B5-D4F8-2D16C4352893}"/>
              </a:ext>
            </a:extLst>
          </p:cNvPr>
          <p:cNvSpPr/>
          <p:nvPr/>
        </p:nvSpPr>
        <p:spPr bwMode="white">
          <a:xfrm>
            <a:off x="1500952" y="3421058"/>
            <a:ext cx="10019048" cy="533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DBFB96-618D-4749-90CA-8D25DD6E3421}"/>
              </a:ext>
            </a:extLst>
          </p:cNvPr>
          <p:cNvSpPr/>
          <p:nvPr/>
        </p:nvSpPr>
        <p:spPr bwMode="white">
          <a:xfrm>
            <a:off x="1520000" y="4509120"/>
            <a:ext cx="7456320" cy="760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5135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2DBCA3-7119-CAD1-08D8-B7EC483B4D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61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025437-12EC-67C1-69F0-5D287A1939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7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62A388-1AEF-F5F4-5CF5-7328231603A7}"/>
              </a:ext>
            </a:extLst>
          </p:cNvPr>
          <p:cNvSpPr/>
          <p:nvPr/>
        </p:nvSpPr>
        <p:spPr bwMode="white">
          <a:xfrm>
            <a:off x="8481904" y="1239186"/>
            <a:ext cx="1933333" cy="553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BFF229-0B4E-82D4-E502-9371D41BACD4}"/>
              </a:ext>
            </a:extLst>
          </p:cNvPr>
          <p:cNvSpPr/>
          <p:nvPr/>
        </p:nvSpPr>
        <p:spPr bwMode="white">
          <a:xfrm>
            <a:off x="681904" y="2451070"/>
            <a:ext cx="657142" cy="56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A58552-FE8E-FCFE-4538-D5C3D07656A8}"/>
              </a:ext>
            </a:extLst>
          </p:cNvPr>
          <p:cNvSpPr/>
          <p:nvPr/>
        </p:nvSpPr>
        <p:spPr bwMode="white">
          <a:xfrm>
            <a:off x="6129523" y="2451070"/>
            <a:ext cx="2390476" cy="56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E1E03F-491A-1996-3C92-4535078E8BAD}"/>
              </a:ext>
            </a:extLst>
          </p:cNvPr>
          <p:cNvSpPr/>
          <p:nvPr/>
        </p:nvSpPr>
        <p:spPr bwMode="white">
          <a:xfrm>
            <a:off x="2272380" y="3653411"/>
            <a:ext cx="2457142" cy="572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967A5F-0C3A-3A6A-11AB-B2EBCE41EDCB}"/>
              </a:ext>
            </a:extLst>
          </p:cNvPr>
          <p:cNvSpPr/>
          <p:nvPr/>
        </p:nvSpPr>
        <p:spPr bwMode="white">
          <a:xfrm>
            <a:off x="1653333" y="4874836"/>
            <a:ext cx="1847619" cy="553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4197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9B5907-2219-E2EE-AABC-408607E4CD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5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5CDA29-8B5D-2BA6-B722-FC3651B5468B}"/>
              </a:ext>
            </a:extLst>
          </p:cNvPr>
          <p:cNvSpPr/>
          <p:nvPr/>
        </p:nvSpPr>
        <p:spPr bwMode="white">
          <a:xfrm>
            <a:off x="8415238" y="3507471"/>
            <a:ext cx="504761" cy="543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6F52F3-EC43-3B04-65CA-3AECED56D992}"/>
              </a:ext>
            </a:extLst>
          </p:cNvPr>
          <p:cNvSpPr/>
          <p:nvPr/>
        </p:nvSpPr>
        <p:spPr bwMode="white">
          <a:xfrm>
            <a:off x="7072380" y="4708483"/>
            <a:ext cx="609523" cy="562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794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789CFE-ABDA-1FAA-DB6F-99B2D72014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03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816467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E02271-DDEF-1038-0D15-C1B2A43B72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028"/>
          <a:stretch/>
        </p:blipFill>
        <p:spPr>
          <a:xfrm>
            <a:off x="720000" y="972000"/>
            <a:ext cx="10800000" cy="2168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60D001-E2E7-E099-6331-9B455BF7B475}"/>
              </a:ext>
            </a:extLst>
          </p:cNvPr>
          <p:cNvSpPr/>
          <p:nvPr/>
        </p:nvSpPr>
        <p:spPr bwMode="white">
          <a:xfrm>
            <a:off x="2158095" y="2383329"/>
            <a:ext cx="352380" cy="44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1338682-03EC-117A-9421-D4E52F4D517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08"/>
          <a:stretch/>
        </p:blipFill>
        <p:spPr>
          <a:xfrm>
            <a:off x="911424" y="3301164"/>
            <a:ext cx="9340355" cy="2654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8835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E02271-DDEF-1038-0D15-C1B2A43B72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493"/>
          <a:stretch/>
        </p:blipFill>
        <p:spPr>
          <a:xfrm>
            <a:off x="720000" y="764704"/>
            <a:ext cx="10800000" cy="3399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41F84A-64B8-B9B2-4034-0BEE51F9B9D8}"/>
              </a:ext>
            </a:extLst>
          </p:cNvPr>
          <p:cNvSpPr/>
          <p:nvPr/>
        </p:nvSpPr>
        <p:spPr bwMode="white">
          <a:xfrm>
            <a:off x="9500952" y="1074122"/>
            <a:ext cx="390476" cy="626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BE8AD1-6AE1-2F46-5752-7D56B3BD31C7}"/>
              </a:ext>
            </a:extLst>
          </p:cNvPr>
          <p:cNvSpPr/>
          <p:nvPr/>
        </p:nvSpPr>
        <p:spPr bwMode="white">
          <a:xfrm>
            <a:off x="3310476" y="3486733"/>
            <a:ext cx="361904" cy="457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A7BB6E7-D143-ED5B-2565-0518067250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08"/>
          <a:stretch/>
        </p:blipFill>
        <p:spPr>
          <a:xfrm>
            <a:off x="720000" y="4077072"/>
            <a:ext cx="9340355" cy="2654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36588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0F0D31-7D19-CAA6-C45B-A2C808E902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78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CE31DC-1CF0-01B0-DB1C-3933C30EB1F8}"/>
              </a:ext>
            </a:extLst>
          </p:cNvPr>
          <p:cNvSpPr/>
          <p:nvPr/>
        </p:nvSpPr>
        <p:spPr bwMode="white">
          <a:xfrm>
            <a:off x="1791284" y="5267969"/>
            <a:ext cx="251197" cy="31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CE878B-77F5-0B07-D317-149211B5846E}"/>
              </a:ext>
            </a:extLst>
          </p:cNvPr>
          <p:cNvSpPr/>
          <p:nvPr/>
        </p:nvSpPr>
        <p:spPr bwMode="white">
          <a:xfrm>
            <a:off x="2478383" y="5267969"/>
            <a:ext cx="236421" cy="31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DE9C7E-2C49-504B-0ECA-FD183C6FA59F}"/>
              </a:ext>
            </a:extLst>
          </p:cNvPr>
          <p:cNvSpPr/>
          <p:nvPr/>
        </p:nvSpPr>
        <p:spPr bwMode="white">
          <a:xfrm>
            <a:off x="3150707" y="5275363"/>
            <a:ext cx="251197" cy="30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DB5FCB-0ECD-B013-4E1D-4D7D95DFD7D4}"/>
              </a:ext>
            </a:extLst>
          </p:cNvPr>
          <p:cNvSpPr/>
          <p:nvPr/>
        </p:nvSpPr>
        <p:spPr bwMode="white">
          <a:xfrm>
            <a:off x="4288484" y="5223604"/>
            <a:ext cx="273362" cy="347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41CDFC-AE42-3D94-6BC5-595F0BA0BA37}"/>
              </a:ext>
            </a:extLst>
          </p:cNvPr>
          <p:cNvSpPr/>
          <p:nvPr/>
        </p:nvSpPr>
        <p:spPr bwMode="white">
          <a:xfrm>
            <a:off x="4968196" y="5216210"/>
            <a:ext cx="273362" cy="354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45F256F-7613-8E28-8F48-898347D45278}"/>
              </a:ext>
            </a:extLst>
          </p:cNvPr>
          <p:cNvSpPr/>
          <p:nvPr/>
        </p:nvSpPr>
        <p:spPr bwMode="white">
          <a:xfrm>
            <a:off x="5640519" y="5216210"/>
            <a:ext cx="280750" cy="354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B30130E-932A-88A4-7F96-E470F74AEBE0}"/>
              </a:ext>
            </a:extLst>
          </p:cNvPr>
          <p:cNvSpPr/>
          <p:nvPr/>
        </p:nvSpPr>
        <p:spPr bwMode="white">
          <a:xfrm>
            <a:off x="1613968" y="6273566"/>
            <a:ext cx="2408542" cy="40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281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B8FB7D-E42E-1072-91CA-2E5F1F80C2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C3F52F-131E-C365-F62B-D46C757ED6D4}"/>
              </a:ext>
            </a:extLst>
          </p:cNvPr>
          <p:cNvSpPr/>
          <p:nvPr/>
        </p:nvSpPr>
        <p:spPr bwMode="white">
          <a:xfrm>
            <a:off x="4520000" y="1792494"/>
            <a:ext cx="4028571" cy="524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97E08B-893A-CBF8-89B0-18F266FEA9AA}"/>
              </a:ext>
            </a:extLst>
          </p:cNvPr>
          <p:cNvSpPr/>
          <p:nvPr/>
        </p:nvSpPr>
        <p:spPr bwMode="white">
          <a:xfrm>
            <a:off x="2720000" y="2450798"/>
            <a:ext cx="4476190" cy="515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86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2023-07-19T16:40:12Z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