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3838654-92E2-775D-F7A9-30B7681E95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762" y="2509952"/>
            <a:ext cx="6190476" cy="1838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78F9D7-07F5-30A8-8EED-60F9167B0F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8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32170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5829B38-D0EC-14F1-6D20-9F42F42B46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EE958F5-A6A4-0FE3-5FB3-06E6925A5C42}"/>
              </a:ext>
            </a:extLst>
          </p:cNvPr>
          <p:cNvSpPr/>
          <p:nvPr/>
        </p:nvSpPr>
        <p:spPr bwMode="white">
          <a:xfrm>
            <a:off x="407368" y="972000"/>
            <a:ext cx="8285714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CDF4001-06F7-063A-C377-471FFD98686D}"/>
              </a:ext>
            </a:extLst>
          </p:cNvPr>
          <p:cNvSpPr/>
          <p:nvPr/>
        </p:nvSpPr>
        <p:spPr bwMode="white">
          <a:xfrm>
            <a:off x="551384" y="1997301"/>
            <a:ext cx="8285714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02F9745-854D-B363-5FC8-063E97AD12B3}"/>
              </a:ext>
            </a:extLst>
          </p:cNvPr>
          <p:cNvSpPr/>
          <p:nvPr/>
        </p:nvSpPr>
        <p:spPr bwMode="white">
          <a:xfrm>
            <a:off x="623392" y="2874356"/>
            <a:ext cx="8640960" cy="728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51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1A16C-04E2-1C59-B032-B1446C66CA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9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0C1750-6D58-A602-C055-2A59B67BDB5E}"/>
              </a:ext>
            </a:extLst>
          </p:cNvPr>
          <p:cNvSpPr/>
          <p:nvPr/>
        </p:nvSpPr>
        <p:spPr bwMode="white">
          <a:xfrm>
            <a:off x="6891428" y="4281029"/>
            <a:ext cx="533334" cy="50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CC5F9E-B63E-8A80-BF8C-64504E45B7A4}"/>
              </a:ext>
            </a:extLst>
          </p:cNvPr>
          <p:cNvSpPr/>
          <p:nvPr/>
        </p:nvSpPr>
        <p:spPr bwMode="white">
          <a:xfrm>
            <a:off x="4215238" y="5368145"/>
            <a:ext cx="352380" cy="448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21CD4B-FB17-BF52-BCE7-2FE8D66B33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37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40B428-6377-A3C7-BBE7-B7D97A60381C}"/>
              </a:ext>
            </a:extLst>
          </p:cNvPr>
          <p:cNvSpPr/>
          <p:nvPr/>
        </p:nvSpPr>
        <p:spPr bwMode="white">
          <a:xfrm>
            <a:off x="7093133" y="1228551"/>
            <a:ext cx="1107652" cy="38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3C08BD-3455-B6E7-7B1A-43F2D8BF61C4}"/>
              </a:ext>
            </a:extLst>
          </p:cNvPr>
          <p:cNvSpPr/>
          <p:nvPr/>
        </p:nvSpPr>
        <p:spPr bwMode="white">
          <a:xfrm>
            <a:off x="5489517" y="3065793"/>
            <a:ext cx="1124184" cy="50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85347F-64D0-05A0-6AED-3583EC32C4C2}"/>
              </a:ext>
            </a:extLst>
          </p:cNvPr>
          <p:cNvSpPr/>
          <p:nvPr/>
        </p:nvSpPr>
        <p:spPr bwMode="white">
          <a:xfrm>
            <a:off x="3952030" y="5093379"/>
            <a:ext cx="305844" cy="38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40DCA1-EF2F-C9C3-D6F9-05630D899996}"/>
              </a:ext>
            </a:extLst>
          </p:cNvPr>
          <p:cNvSpPr/>
          <p:nvPr/>
        </p:nvSpPr>
        <p:spPr bwMode="white">
          <a:xfrm>
            <a:off x="5034884" y="6111310"/>
            <a:ext cx="305844" cy="38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350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7E241E-00EF-4BAD-DAC6-C87FB4AA59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0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C3773C-6FAD-A9CD-5A7B-A59272BCD26B}"/>
              </a:ext>
            </a:extLst>
          </p:cNvPr>
          <p:cNvSpPr/>
          <p:nvPr/>
        </p:nvSpPr>
        <p:spPr bwMode="white">
          <a:xfrm>
            <a:off x="9291428" y="2299692"/>
            <a:ext cx="1276191" cy="44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29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974B97-4995-F577-2862-6CFD53CE8C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77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6557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88E7EF-9504-6767-0113-6D368F066D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3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6BEB16-A9C2-638D-7224-D1CB50361822}"/>
              </a:ext>
            </a:extLst>
          </p:cNvPr>
          <p:cNvSpPr/>
          <p:nvPr/>
        </p:nvSpPr>
        <p:spPr bwMode="white">
          <a:xfrm>
            <a:off x="1475944" y="4202081"/>
            <a:ext cx="4349015" cy="513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58D430-15A7-0B05-C6AA-C0F12B5B8995}"/>
              </a:ext>
            </a:extLst>
          </p:cNvPr>
          <p:cNvSpPr/>
          <p:nvPr/>
        </p:nvSpPr>
        <p:spPr bwMode="white">
          <a:xfrm>
            <a:off x="1438614" y="5144965"/>
            <a:ext cx="4899641" cy="50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2D1DF8-017F-78FC-604C-3B5A078DE6A1}"/>
              </a:ext>
            </a:extLst>
          </p:cNvPr>
          <p:cNvSpPr/>
          <p:nvPr/>
        </p:nvSpPr>
        <p:spPr bwMode="white">
          <a:xfrm>
            <a:off x="1447946" y="6087850"/>
            <a:ext cx="5188953" cy="504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62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6DC308-C951-7887-A9AE-3555C3ECE4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132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897229-56BB-CBBB-A862-0B99B42F25ED}"/>
              </a:ext>
            </a:extLst>
          </p:cNvPr>
          <p:cNvSpPr/>
          <p:nvPr/>
        </p:nvSpPr>
        <p:spPr bwMode="white">
          <a:xfrm>
            <a:off x="1467534" y="3162422"/>
            <a:ext cx="4467192" cy="48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64F633-BC90-A521-D90A-8B5BDDBC4BEB}"/>
              </a:ext>
            </a:extLst>
          </p:cNvPr>
          <p:cNvSpPr/>
          <p:nvPr/>
        </p:nvSpPr>
        <p:spPr bwMode="white">
          <a:xfrm>
            <a:off x="1440514" y="4081859"/>
            <a:ext cx="4251037" cy="49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AE32BC-9D69-8408-AAF1-197A39B550CD}"/>
              </a:ext>
            </a:extLst>
          </p:cNvPr>
          <p:cNvSpPr/>
          <p:nvPr/>
        </p:nvSpPr>
        <p:spPr bwMode="white">
          <a:xfrm>
            <a:off x="1431508" y="5010309"/>
            <a:ext cx="4305076" cy="46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8F53E8-FFC6-2891-A0A5-6166829E5830}"/>
              </a:ext>
            </a:extLst>
          </p:cNvPr>
          <p:cNvSpPr/>
          <p:nvPr/>
        </p:nvSpPr>
        <p:spPr bwMode="white">
          <a:xfrm>
            <a:off x="1449521" y="5938760"/>
            <a:ext cx="2512795" cy="47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64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F58D37-A355-58DF-5E7D-1DF148A610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67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83FCA4-C4EF-6E10-2E06-B8DA8D915710}"/>
              </a:ext>
            </a:extLst>
          </p:cNvPr>
          <p:cNvSpPr/>
          <p:nvPr/>
        </p:nvSpPr>
        <p:spPr bwMode="white">
          <a:xfrm>
            <a:off x="1415480" y="4149080"/>
            <a:ext cx="4436921" cy="696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304F26-09FA-33EB-2BFE-A570F1499124}"/>
              </a:ext>
            </a:extLst>
          </p:cNvPr>
          <p:cNvSpPr/>
          <p:nvPr/>
        </p:nvSpPr>
        <p:spPr bwMode="white">
          <a:xfrm>
            <a:off x="1199456" y="5085184"/>
            <a:ext cx="4896544" cy="700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569648-A156-19D7-4917-AD39696459BE}"/>
              </a:ext>
            </a:extLst>
          </p:cNvPr>
          <p:cNvSpPr/>
          <p:nvPr/>
        </p:nvSpPr>
        <p:spPr bwMode="white">
          <a:xfrm>
            <a:off x="1459805" y="6111549"/>
            <a:ext cx="4392596" cy="500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312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35F03-FD20-92FF-BAD5-ECB490C69B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75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AA9A85-062E-AE35-678C-7F92563D442D}"/>
              </a:ext>
            </a:extLst>
          </p:cNvPr>
          <p:cNvSpPr/>
          <p:nvPr/>
        </p:nvSpPr>
        <p:spPr bwMode="white">
          <a:xfrm>
            <a:off x="1199456" y="4581129"/>
            <a:ext cx="46805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FACA11-3C77-ECA4-A6F0-9209F5BD2409}"/>
              </a:ext>
            </a:extLst>
          </p:cNvPr>
          <p:cNvSpPr/>
          <p:nvPr/>
        </p:nvSpPr>
        <p:spPr bwMode="white">
          <a:xfrm>
            <a:off x="1622698" y="5544765"/>
            <a:ext cx="2784594" cy="321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960011-C16B-B772-DE16-3D602655CBAF}"/>
              </a:ext>
            </a:extLst>
          </p:cNvPr>
          <p:cNvSpPr/>
          <p:nvPr/>
        </p:nvSpPr>
        <p:spPr bwMode="white">
          <a:xfrm>
            <a:off x="1599748" y="6287744"/>
            <a:ext cx="3955042" cy="405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782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2023-07-18T15:34:14Z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