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AC30F0-80B3-4807-AC51-E62FFD2EB567}" type="datetimeFigureOut">
              <a:rPr lang="zh-CN" altLang="en-US" smtClean="0"/>
              <a:t>2023-07-19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C9F536-F840-46AB-98C5-FE428D44BF3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529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8C9F536-F840-46AB-98C5-FE428D44BF3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0596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77A10F4-E6C6-281A-B5BC-2CAA349927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809" y="3052809"/>
            <a:ext cx="4952381" cy="75238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D13386-659A-5C14-BFD7-7D3E45542B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159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919306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071199-EE14-EEBE-F207-E5A52C53C3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0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BCAF3F-4B03-DA81-5632-ED87AE019BC6}"/>
              </a:ext>
            </a:extLst>
          </p:cNvPr>
          <p:cNvSpPr/>
          <p:nvPr/>
        </p:nvSpPr>
        <p:spPr bwMode="white">
          <a:xfrm>
            <a:off x="1234285" y="917734"/>
            <a:ext cx="3709587" cy="783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D9BEE1-5A18-8CDD-225A-7185239611AC}"/>
              </a:ext>
            </a:extLst>
          </p:cNvPr>
          <p:cNvSpPr/>
          <p:nvPr/>
        </p:nvSpPr>
        <p:spPr bwMode="white">
          <a:xfrm>
            <a:off x="824761" y="2181836"/>
            <a:ext cx="1990476" cy="390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54F2A5F-39CA-9C62-7530-A133D62478E7}"/>
              </a:ext>
            </a:extLst>
          </p:cNvPr>
          <p:cNvSpPr/>
          <p:nvPr/>
        </p:nvSpPr>
        <p:spPr bwMode="white">
          <a:xfrm>
            <a:off x="824761" y="3153516"/>
            <a:ext cx="3323809" cy="52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14E09CA-0A35-4B38-5072-5E31212D9AE5}"/>
              </a:ext>
            </a:extLst>
          </p:cNvPr>
          <p:cNvSpPr/>
          <p:nvPr/>
        </p:nvSpPr>
        <p:spPr bwMode="white">
          <a:xfrm>
            <a:off x="681904" y="4063020"/>
            <a:ext cx="9878592" cy="1877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1200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4A1035-5728-B5E0-BB7B-7E7594F062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48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918791-9CA6-3B55-2B33-82E3893C0DC1}"/>
              </a:ext>
            </a:extLst>
          </p:cNvPr>
          <p:cNvSpPr/>
          <p:nvPr/>
        </p:nvSpPr>
        <p:spPr bwMode="white">
          <a:xfrm>
            <a:off x="1676658" y="4678166"/>
            <a:ext cx="2306782" cy="316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0BF587-A743-7B71-A901-9FFAFFD45A69}"/>
              </a:ext>
            </a:extLst>
          </p:cNvPr>
          <p:cNvSpPr/>
          <p:nvPr/>
        </p:nvSpPr>
        <p:spPr bwMode="white">
          <a:xfrm>
            <a:off x="5087888" y="4581128"/>
            <a:ext cx="3384376" cy="558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B4A8A8-8AFE-F90C-0E44-1C11E7AEB3CA}"/>
              </a:ext>
            </a:extLst>
          </p:cNvPr>
          <p:cNvSpPr/>
          <p:nvPr/>
        </p:nvSpPr>
        <p:spPr bwMode="white">
          <a:xfrm>
            <a:off x="1631504" y="5373216"/>
            <a:ext cx="2160240" cy="62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B6D9ECB-A123-E054-6212-DB18AE3BA9C7}"/>
              </a:ext>
            </a:extLst>
          </p:cNvPr>
          <p:cNvSpPr/>
          <p:nvPr/>
        </p:nvSpPr>
        <p:spPr bwMode="white">
          <a:xfrm>
            <a:off x="5156119" y="5512053"/>
            <a:ext cx="1890172" cy="316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64A0595-B0E6-5F2A-8ED4-470414D6BFAB}"/>
              </a:ext>
            </a:extLst>
          </p:cNvPr>
          <p:cNvSpPr/>
          <p:nvPr/>
        </p:nvSpPr>
        <p:spPr bwMode="white">
          <a:xfrm>
            <a:off x="1559496" y="6237312"/>
            <a:ext cx="1656184" cy="468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D8BF855-9D78-B9F1-BF55-C007E5B50D38}"/>
              </a:ext>
            </a:extLst>
          </p:cNvPr>
          <p:cNvSpPr/>
          <p:nvPr/>
        </p:nvSpPr>
        <p:spPr bwMode="white">
          <a:xfrm>
            <a:off x="5156119" y="6330498"/>
            <a:ext cx="1242113" cy="324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A035E2-F278-A0E6-8BA0-658802E2EE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29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AD5A3D-C167-3BE7-795A-B76843FF3CB2}"/>
              </a:ext>
            </a:extLst>
          </p:cNvPr>
          <p:cNvSpPr/>
          <p:nvPr/>
        </p:nvSpPr>
        <p:spPr bwMode="white">
          <a:xfrm>
            <a:off x="681904" y="2132855"/>
            <a:ext cx="3901928" cy="600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D9E788-1FBB-3A63-B3C4-0AD9A9EC3965}"/>
              </a:ext>
            </a:extLst>
          </p:cNvPr>
          <p:cNvSpPr/>
          <p:nvPr/>
        </p:nvSpPr>
        <p:spPr bwMode="white">
          <a:xfrm>
            <a:off x="5015238" y="2202193"/>
            <a:ext cx="4761904" cy="41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A534AD-466E-C79A-0B14-EBB051F3A60E}"/>
              </a:ext>
            </a:extLst>
          </p:cNvPr>
          <p:cNvSpPr/>
          <p:nvPr/>
        </p:nvSpPr>
        <p:spPr bwMode="white">
          <a:xfrm>
            <a:off x="623392" y="3140968"/>
            <a:ext cx="2736304" cy="711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2909CEF-9413-C708-4539-720A206C72CF}"/>
              </a:ext>
            </a:extLst>
          </p:cNvPr>
          <p:cNvSpPr/>
          <p:nvPr/>
        </p:nvSpPr>
        <p:spPr bwMode="white">
          <a:xfrm>
            <a:off x="4871864" y="3140969"/>
            <a:ext cx="3240360" cy="711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44E49A8-99B0-CF75-CFD1-3CBEF802CCA0}"/>
              </a:ext>
            </a:extLst>
          </p:cNvPr>
          <p:cNvSpPr/>
          <p:nvPr/>
        </p:nvSpPr>
        <p:spPr bwMode="white">
          <a:xfrm>
            <a:off x="681904" y="4262052"/>
            <a:ext cx="1580952" cy="40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E6DE91D-5BBD-6813-7027-1A9293C79306}"/>
              </a:ext>
            </a:extLst>
          </p:cNvPr>
          <p:cNvSpPr/>
          <p:nvPr/>
        </p:nvSpPr>
        <p:spPr bwMode="white">
          <a:xfrm>
            <a:off x="5015238" y="4262052"/>
            <a:ext cx="1276190" cy="400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51705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89AE10-C853-CF5E-2909-096855F2FC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8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8CF75A-A094-05CD-C4A5-03937AC198B5}"/>
              </a:ext>
            </a:extLst>
          </p:cNvPr>
          <p:cNvSpPr/>
          <p:nvPr/>
        </p:nvSpPr>
        <p:spPr bwMode="white">
          <a:xfrm>
            <a:off x="681904" y="2325890"/>
            <a:ext cx="5257142" cy="419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37A5C7-8FA8-9E34-79E6-BB55ED22575A}"/>
              </a:ext>
            </a:extLst>
          </p:cNvPr>
          <p:cNvSpPr/>
          <p:nvPr/>
        </p:nvSpPr>
        <p:spPr bwMode="white">
          <a:xfrm>
            <a:off x="6528048" y="2276872"/>
            <a:ext cx="3888432" cy="577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D73EFF-62C7-C41F-4FD8-2DCEBF1A5005}"/>
              </a:ext>
            </a:extLst>
          </p:cNvPr>
          <p:cNvSpPr/>
          <p:nvPr/>
        </p:nvSpPr>
        <p:spPr bwMode="white">
          <a:xfrm>
            <a:off x="672000" y="3212976"/>
            <a:ext cx="2903720" cy="814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9368718-6E79-A7E0-B859-671D4B514DAC}"/>
              </a:ext>
            </a:extLst>
          </p:cNvPr>
          <p:cNvSpPr/>
          <p:nvPr/>
        </p:nvSpPr>
        <p:spPr bwMode="white">
          <a:xfrm>
            <a:off x="6528048" y="3284984"/>
            <a:ext cx="3744416" cy="577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024B676-AB7A-0AC5-5CDA-563587B5048B}"/>
              </a:ext>
            </a:extLst>
          </p:cNvPr>
          <p:cNvSpPr/>
          <p:nvPr/>
        </p:nvSpPr>
        <p:spPr bwMode="white">
          <a:xfrm>
            <a:off x="681904" y="4171687"/>
            <a:ext cx="1885704" cy="814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49C5CEB-FB67-98C6-2505-9C859C69E99C}"/>
              </a:ext>
            </a:extLst>
          </p:cNvPr>
          <p:cNvSpPr/>
          <p:nvPr/>
        </p:nvSpPr>
        <p:spPr bwMode="white">
          <a:xfrm>
            <a:off x="6548571" y="4385328"/>
            <a:ext cx="1533333" cy="390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91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  <p:bldP spid="12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1E7333-6BFD-74B8-F237-6C867ABCEEE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10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499C60-9189-4B70-F4D2-FB8063F234DC}"/>
              </a:ext>
            </a:extLst>
          </p:cNvPr>
          <p:cNvSpPr/>
          <p:nvPr/>
        </p:nvSpPr>
        <p:spPr bwMode="white">
          <a:xfrm>
            <a:off x="1761104" y="3157138"/>
            <a:ext cx="2822728" cy="631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7369AC-DE0B-F1C0-83E3-19AD62081A18}"/>
              </a:ext>
            </a:extLst>
          </p:cNvPr>
          <p:cNvSpPr/>
          <p:nvPr/>
        </p:nvSpPr>
        <p:spPr bwMode="white">
          <a:xfrm>
            <a:off x="1324512" y="4196256"/>
            <a:ext cx="1586844" cy="352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5F23BF-5EC4-F88D-3854-EC5FB37D06C2}"/>
              </a:ext>
            </a:extLst>
          </p:cNvPr>
          <p:cNvSpPr/>
          <p:nvPr/>
        </p:nvSpPr>
        <p:spPr bwMode="white">
          <a:xfrm>
            <a:off x="1324512" y="5203836"/>
            <a:ext cx="1754764" cy="453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83CAA79-BAB6-371C-2899-03A682558669}"/>
              </a:ext>
            </a:extLst>
          </p:cNvPr>
          <p:cNvSpPr/>
          <p:nvPr/>
        </p:nvSpPr>
        <p:spPr bwMode="white">
          <a:xfrm>
            <a:off x="1248948" y="6203020"/>
            <a:ext cx="4894868" cy="445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469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873040-9311-D64F-0F55-A939941708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277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22CF11-25C1-5991-7CDC-B226F08C74F0}"/>
              </a:ext>
            </a:extLst>
          </p:cNvPr>
          <p:cNvSpPr/>
          <p:nvPr/>
        </p:nvSpPr>
        <p:spPr bwMode="white">
          <a:xfrm>
            <a:off x="1605168" y="2845997"/>
            <a:ext cx="1842891" cy="297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F2A4BD-CD6D-670D-0041-4908B21B882E}"/>
              </a:ext>
            </a:extLst>
          </p:cNvPr>
          <p:cNvSpPr/>
          <p:nvPr/>
        </p:nvSpPr>
        <p:spPr bwMode="white">
          <a:xfrm>
            <a:off x="1256905" y="3870158"/>
            <a:ext cx="282963" cy="4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BED2AA-E664-D858-FFDA-CB4FE5C9C4CF}"/>
              </a:ext>
            </a:extLst>
          </p:cNvPr>
          <p:cNvSpPr/>
          <p:nvPr/>
        </p:nvSpPr>
        <p:spPr bwMode="white">
          <a:xfrm>
            <a:off x="1256905" y="3688569"/>
            <a:ext cx="2524906" cy="37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B9026C2-8035-3456-8C54-565FD91F2876}"/>
              </a:ext>
            </a:extLst>
          </p:cNvPr>
          <p:cNvSpPr/>
          <p:nvPr/>
        </p:nvSpPr>
        <p:spPr bwMode="white">
          <a:xfrm>
            <a:off x="1256905" y="4734522"/>
            <a:ext cx="282963" cy="43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269085-1761-A7DD-3A01-E52306BE760D}"/>
              </a:ext>
            </a:extLst>
          </p:cNvPr>
          <p:cNvSpPr/>
          <p:nvPr/>
        </p:nvSpPr>
        <p:spPr bwMode="white">
          <a:xfrm>
            <a:off x="1256905" y="4574723"/>
            <a:ext cx="1770336" cy="305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0F2A5A2-7048-82C1-8BA5-83F422745862}"/>
              </a:ext>
            </a:extLst>
          </p:cNvPr>
          <p:cNvSpPr/>
          <p:nvPr/>
        </p:nvSpPr>
        <p:spPr bwMode="white">
          <a:xfrm>
            <a:off x="1256905" y="5606148"/>
            <a:ext cx="282963" cy="36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39843ED-43AB-9992-B5E5-A5115F73B055}"/>
              </a:ext>
            </a:extLst>
          </p:cNvPr>
          <p:cNvSpPr/>
          <p:nvPr/>
        </p:nvSpPr>
        <p:spPr bwMode="white">
          <a:xfrm>
            <a:off x="1256905" y="5424559"/>
            <a:ext cx="1915446" cy="370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CE485B4-59DD-7B2F-964E-789C98327454}"/>
              </a:ext>
            </a:extLst>
          </p:cNvPr>
          <p:cNvSpPr/>
          <p:nvPr/>
        </p:nvSpPr>
        <p:spPr bwMode="white">
          <a:xfrm>
            <a:off x="1184350" y="6237312"/>
            <a:ext cx="6207794" cy="508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144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2B873A-F836-D6BD-68AE-6B3A7660A1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48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290525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8CFE7C-9209-F093-B355-5B3903DEEB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833CE64-F810-A253-C2ED-6C9877C7ACF5}"/>
              </a:ext>
            </a:extLst>
          </p:cNvPr>
          <p:cNvSpPr/>
          <p:nvPr/>
        </p:nvSpPr>
        <p:spPr bwMode="white">
          <a:xfrm>
            <a:off x="983432" y="1124744"/>
            <a:ext cx="4320480" cy="824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FE9CE6D-C3E7-BADA-6CD4-49E51C04BF2D}"/>
              </a:ext>
            </a:extLst>
          </p:cNvPr>
          <p:cNvSpPr/>
          <p:nvPr/>
        </p:nvSpPr>
        <p:spPr bwMode="white">
          <a:xfrm>
            <a:off x="551384" y="2158544"/>
            <a:ext cx="4320480" cy="824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E7819B9-8515-C21F-33F4-1BCF19BFDB7F}"/>
              </a:ext>
            </a:extLst>
          </p:cNvPr>
          <p:cNvSpPr/>
          <p:nvPr/>
        </p:nvSpPr>
        <p:spPr bwMode="white">
          <a:xfrm>
            <a:off x="551384" y="3212976"/>
            <a:ext cx="4320480" cy="824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4C15AAE-5543-B768-9FBA-75ADE7277E6F}"/>
              </a:ext>
            </a:extLst>
          </p:cNvPr>
          <p:cNvSpPr/>
          <p:nvPr/>
        </p:nvSpPr>
        <p:spPr bwMode="white">
          <a:xfrm>
            <a:off x="672000" y="4220004"/>
            <a:ext cx="6648136" cy="824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246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CF8061-BCCD-CDB2-A08D-F5DFB2DC42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276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59E0FA-2891-E1DA-E634-B838BE00B169}"/>
              </a:ext>
            </a:extLst>
          </p:cNvPr>
          <p:cNvSpPr/>
          <p:nvPr/>
        </p:nvSpPr>
        <p:spPr bwMode="white">
          <a:xfrm>
            <a:off x="3222193" y="2068822"/>
            <a:ext cx="692811" cy="32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745EDF0-C111-B5A5-A010-29154BC5DE24}"/>
              </a:ext>
            </a:extLst>
          </p:cNvPr>
          <p:cNvSpPr/>
          <p:nvPr/>
        </p:nvSpPr>
        <p:spPr bwMode="white">
          <a:xfrm>
            <a:off x="6518092" y="2068822"/>
            <a:ext cx="874422" cy="32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7EFC90-DA9A-4FB0-43BE-CEB7C24205EC}"/>
              </a:ext>
            </a:extLst>
          </p:cNvPr>
          <p:cNvSpPr/>
          <p:nvPr/>
        </p:nvSpPr>
        <p:spPr bwMode="white">
          <a:xfrm>
            <a:off x="3228919" y="2856112"/>
            <a:ext cx="686085" cy="316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BECC24-0261-0A84-1CF7-F7ACADF063D9}"/>
              </a:ext>
            </a:extLst>
          </p:cNvPr>
          <p:cNvSpPr/>
          <p:nvPr/>
        </p:nvSpPr>
        <p:spPr bwMode="white">
          <a:xfrm>
            <a:off x="6484461" y="2856112"/>
            <a:ext cx="699537" cy="316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1F6D9E-810F-7DEF-0437-E8B9DC285A6D}"/>
              </a:ext>
            </a:extLst>
          </p:cNvPr>
          <p:cNvSpPr/>
          <p:nvPr/>
        </p:nvSpPr>
        <p:spPr bwMode="white">
          <a:xfrm>
            <a:off x="3255824" y="3636672"/>
            <a:ext cx="874422" cy="32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57647BD-E72F-6998-D034-AC89DBC14AD2}"/>
              </a:ext>
            </a:extLst>
          </p:cNvPr>
          <p:cNvSpPr/>
          <p:nvPr/>
        </p:nvSpPr>
        <p:spPr bwMode="white">
          <a:xfrm>
            <a:off x="6302850" y="3636672"/>
            <a:ext cx="659179" cy="32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5A5AE14-9768-2F83-7DC0-22261C5EBB58}"/>
              </a:ext>
            </a:extLst>
          </p:cNvPr>
          <p:cNvSpPr/>
          <p:nvPr/>
        </p:nvSpPr>
        <p:spPr bwMode="white">
          <a:xfrm>
            <a:off x="3228919" y="4423962"/>
            <a:ext cx="901327" cy="32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F8397A0-C824-2AE3-C547-23333561252D}"/>
              </a:ext>
            </a:extLst>
          </p:cNvPr>
          <p:cNvSpPr/>
          <p:nvPr/>
        </p:nvSpPr>
        <p:spPr bwMode="white">
          <a:xfrm>
            <a:off x="6269218" y="4423962"/>
            <a:ext cx="477569" cy="32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788A020-8850-7D2C-277A-DA4E571C0116}"/>
              </a:ext>
            </a:extLst>
          </p:cNvPr>
          <p:cNvSpPr/>
          <p:nvPr/>
        </p:nvSpPr>
        <p:spPr bwMode="white">
          <a:xfrm>
            <a:off x="3908278" y="6160037"/>
            <a:ext cx="2179329" cy="397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0144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1293</TotalTime>
  <Words>1</Words>
  <Application>Microsoft Office PowerPoint</Application>
  <PresentationFormat>宽屏</PresentationFormat>
  <Paragraphs>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2023-07-19T13:12:17Z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