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008B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>
        <p:scale>
          <a:sx n="60" d="100"/>
          <a:sy n="60" d="100"/>
        </p:scale>
        <p:origin x="618" y="16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6FB44828-2495-1E9C-B3D2-CAA03ABA551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2666" y="3057571"/>
            <a:ext cx="5266667" cy="742857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67BE149-82AA-E55A-3792-99E16A48F1D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6599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29766289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7BE92B9-1978-2EB2-7A5B-B102E0E25F3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62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85581B1-F2AB-07C8-AECB-B2A341FF3E4D}"/>
              </a:ext>
            </a:extLst>
          </p:cNvPr>
          <p:cNvSpPr/>
          <p:nvPr/>
        </p:nvSpPr>
        <p:spPr bwMode="white">
          <a:xfrm>
            <a:off x="681904" y="1105340"/>
            <a:ext cx="7190476" cy="523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841E2A9-BD17-05BF-1625-16B738830B03}"/>
              </a:ext>
            </a:extLst>
          </p:cNvPr>
          <p:cNvSpPr/>
          <p:nvPr/>
        </p:nvSpPr>
        <p:spPr bwMode="white">
          <a:xfrm>
            <a:off x="623392" y="1988840"/>
            <a:ext cx="8496944" cy="771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ABD5EEB-25E4-CE69-5CD1-20C4A3097185}"/>
              </a:ext>
            </a:extLst>
          </p:cNvPr>
          <p:cNvSpPr/>
          <p:nvPr/>
        </p:nvSpPr>
        <p:spPr bwMode="white">
          <a:xfrm>
            <a:off x="681904" y="3162590"/>
            <a:ext cx="7495238" cy="514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9183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BC5CD2D-EC1E-42C9-EC03-8E3CFF7CB62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04916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C7713EE8-8E07-9FD5-AEB4-3A9B3580F4B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24666" y="3717032"/>
            <a:ext cx="6283502" cy="3073530"/>
          </a:xfrm>
          <a:prstGeom prst="rect">
            <a:avLst/>
          </a:prstGeom>
        </p:spPr>
      </p:pic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42A67183-E209-3229-B407-822352C24222}"/>
              </a:ext>
            </a:extLst>
          </p:cNvPr>
          <p:cNvCxnSpPr>
            <a:cxnSpLocks/>
          </p:cNvCxnSpPr>
          <p:nvPr/>
        </p:nvCxnSpPr>
        <p:spPr>
          <a:xfrm>
            <a:off x="2279576" y="4796597"/>
            <a:ext cx="4392488" cy="1089403"/>
          </a:xfrm>
          <a:prstGeom prst="line">
            <a:avLst/>
          </a:prstGeom>
          <a:ln w="19050">
            <a:solidFill>
              <a:srgbClr val="EC00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4AE08636-E173-7173-A19D-47F778338B2A}"/>
              </a:ext>
            </a:extLst>
          </p:cNvPr>
          <p:cNvCxnSpPr>
            <a:cxnSpLocks/>
          </p:cNvCxnSpPr>
          <p:nvPr/>
        </p:nvCxnSpPr>
        <p:spPr>
          <a:xfrm flipH="1">
            <a:off x="2567608" y="4796597"/>
            <a:ext cx="1219775" cy="1089403"/>
          </a:xfrm>
          <a:prstGeom prst="line">
            <a:avLst/>
          </a:prstGeom>
          <a:ln w="19050">
            <a:solidFill>
              <a:srgbClr val="EC00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C6DDF5E6-33A1-3847-ABDC-F4D73C2C12A5}"/>
              </a:ext>
            </a:extLst>
          </p:cNvPr>
          <p:cNvCxnSpPr>
            <a:cxnSpLocks/>
          </p:cNvCxnSpPr>
          <p:nvPr/>
        </p:nvCxnSpPr>
        <p:spPr>
          <a:xfrm flipH="1">
            <a:off x="2783632" y="4830877"/>
            <a:ext cx="2597332" cy="1055123"/>
          </a:xfrm>
          <a:prstGeom prst="line">
            <a:avLst/>
          </a:prstGeom>
          <a:ln w="19050">
            <a:solidFill>
              <a:srgbClr val="EC00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E7B5A2A4-09C5-5F30-E95A-C2BCE7771C0A}"/>
              </a:ext>
            </a:extLst>
          </p:cNvPr>
          <p:cNvCxnSpPr>
            <a:cxnSpLocks/>
          </p:cNvCxnSpPr>
          <p:nvPr/>
        </p:nvCxnSpPr>
        <p:spPr>
          <a:xfrm flipH="1">
            <a:off x="4655840" y="4854933"/>
            <a:ext cx="2244451" cy="1031067"/>
          </a:xfrm>
          <a:prstGeom prst="line">
            <a:avLst/>
          </a:prstGeom>
          <a:ln w="19050">
            <a:solidFill>
              <a:srgbClr val="EC00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118ED4E-9973-588E-4C10-9B8A1BEC8A0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4204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014ED67-42B1-B73C-22BA-5B6FAC77D124}"/>
              </a:ext>
            </a:extLst>
          </p:cNvPr>
          <p:cNvSpPr/>
          <p:nvPr/>
        </p:nvSpPr>
        <p:spPr bwMode="white">
          <a:xfrm>
            <a:off x="5519936" y="3645024"/>
            <a:ext cx="5040559" cy="2592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8276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C1303FA-42C8-1BDB-0149-AB436A3D44D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762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1B995F1-838F-C652-2201-7F67B6A65E2A}"/>
              </a:ext>
            </a:extLst>
          </p:cNvPr>
          <p:cNvSpPr/>
          <p:nvPr/>
        </p:nvSpPr>
        <p:spPr bwMode="white">
          <a:xfrm>
            <a:off x="4799856" y="1340768"/>
            <a:ext cx="4608512" cy="2808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4024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D814267-2831-4268-5117-1EA1C3591A6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2928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F5AE1A2-54F5-0FC2-A03B-128A5AA50760}"/>
              </a:ext>
            </a:extLst>
          </p:cNvPr>
          <p:cNvSpPr/>
          <p:nvPr/>
        </p:nvSpPr>
        <p:spPr bwMode="white">
          <a:xfrm>
            <a:off x="3719736" y="2276872"/>
            <a:ext cx="2736304" cy="639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463A762-8B96-15F0-59B9-E177534B9A5A}"/>
              </a:ext>
            </a:extLst>
          </p:cNvPr>
          <p:cNvSpPr/>
          <p:nvPr/>
        </p:nvSpPr>
        <p:spPr bwMode="white">
          <a:xfrm>
            <a:off x="1542719" y="3218589"/>
            <a:ext cx="3673475" cy="3513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0C434E3-77AE-6ADC-3AB6-92A32FA0562B}"/>
              </a:ext>
            </a:extLst>
          </p:cNvPr>
          <p:cNvSpPr/>
          <p:nvPr/>
        </p:nvSpPr>
        <p:spPr bwMode="white">
          <a:xfrm>
            <a:off x="8832304" y="2276872"/>
            <a:ext cx="1584176" cy="574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993F488-DD5E-4720-C6B9-867D1119A00A}"/>
              </a:ext>
            </a:extLst>
          </p:cNvPr>
          <p:cNvSpPr/>
          <p:nvPr/>
        </p:nvSpPr>
        <p:spPr bwMode="white">
          <a:xfrm>
            <a:off x="6816081" y="3258827"/>
            <a:ext cx="2773726" cy="3473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66975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00A6FE4-7DA8-B0B9-CC5E-2DA01593A70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773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4FE73F9-530C-18DB-D564-4AD6DE693E7A}"/>
              </a:ext>
            </a:extLst>
          </p:cNvPr>
          <p:cNvSpPr/>
          <p:nvPr/>
        </p:nvSpPr>
        <p:spPr bwMode="white">
          <a:xfrm>
            <a:off x="2662857" y="972000"/>
            <a:ext cx="2785071" cy="848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5EDF11A-F241-0B33-C2F5-E9E7EB3478D7}"/>
              </a:ext>
            </a:extLst>
          </p:cNvPr>
          <p:cNvSpPr/>
          <p:nvPr/>
        </p:nvSpPr>
        <p:spPr bwMode="white">
          <a:xfrm>
            <a:off x="720000" y="2132856"/>
            <a:ext cx="3976305" cy="3816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4285DCA-6A79-FD60-83D9-329F874FD661}"/>
              </a:ext>
            </a:extLst>
          </p:cNvPr>
          <p:cNvSpPr/>
          <p:nvPr/>
        </p:nvSpPr>
        <p:spPr bwMode="white">
          <a:xfrm>
            <a:off x="7443809" y="1229447"/>
            <a:ext cx="419047" cy="57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F839507-19FA-6081-F862-E7A23E037BC3}"/>
              </a:ext>
            </a:extLst>
          </p:cNvPr>
          <p:cNvSpPr/>
          <p:nvPr/>
        </p:nvSpPr>
        <p:spPr bwMode="white">
          <a:xfrm>
            <a:off x="7443809" y="908678"/>
            <a:ext cx="3332711" cy="817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6E5173A-4407-77CE-E863-D8ACE866C1AC}"/>
              </a:ext>
            </a:extLst>
          </p:cNvPr>
          <p:cNvSpPr/>
          <p:nvPr/>
        </p:nvSpPr>
        <p:spPr bwMode="white">
          <a:xfrm>
            <a:off x="6312024" y="2136145"/>
            <a:ext cx="3503213" cy="4070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7402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D74CB08-63C1-6390-FE8A-02198F1CF35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30065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3C8B7B5-4F81-9A16-CBA9-453495FA3F90}"/>
              </a:ext>
            </a:extLst>
          </p:cNvPr>
          <p:cNvSpPr/>
          <p:nvPr/>
        </p:nvSpPr>
        <p:spPr bwMode="white">
          <a:xfrm>
            <a:off x="1453928" y="4941168"/>
            <a:ext cx="5074120" cy="499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30E06C1D-7039-8400-8C24-F24DD4EE19E1}"/>
              </a:ext>
            </a:extLst>
          </p:cNvPr>
          <p:cNvSpPr/>
          <p:nvPr/>
        </p:nvSpPr>
        <p:spPr bwMode="white">
          <a:xfrm>
            <a:off x="1448048" y="5636471"/>
            <a:ext cx="2703736" cy="499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65F5D8AE-1F38-A586-B30A-7586C3AF0F7B}"/>
              </a:ext>
            </a:extLst>
          </p:cNvPr>
          <p:cNvSpPr/>
          <p:nvPr/>
        </p:nvSpPr>
        <p:spPr bwMode="white">
          <a:xfrm>
            <a:off x="1271464" y="6309320"/>
            <a:ext cx="5472608" cy="499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96015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 animBg="1"/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EA02FC4-D504-E6BC-4EBE-B50EE85A60C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2093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38488907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4389417-F3D3-C18D-547A-A2920AD42E0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91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F8B30F7-A78F-F36D-9C46-D08BE3B7074E}"/>
              </a:ext>
            </a:extLst>
          </p:cNvPr>
          <p:cNvSpPr/>
          <p:nvPr/>
        </p:nvSpPr>
        <p:spPr bwMode="white">
          <a:xfrm>
            <a:off x="681904" y="1052736"/>
            <a:ext cx="4477992" cy="634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92DB3D4-4DFB-7F12-C345-B9E19B7A574C}"/>
              </a:ext>
            </a:extLst>
          </p:cNvPr>
          <p:cNvSpPr/>
          <p:nvPr/>
        </p:nvSpPr>
        <p:spPr bwMode="white">
          <a:xfrm>
            <a:off x="681904" y="2060848"/>
            <a:ext cx="4910040" cy="886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EC0E74D-77F0-8427-B22D-A961D305ED11}"/>
              </a:ext>
            </a:extLst>
          </p:cNvPr>
          <p:cNvSpPr/>
          <p:nvPr/>
        </p:nvSpPr>
        <p:spPr bwMode="white">
          <a:xfrm>
            <a:off x="681904" y="3241852"/>
            <a:ext cx="1714285" cy="410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285E66AA-BC2F-60BA-941B-862EB50874F8}"/>
              </a:ext>
            </a:extLst>
          </p:cNvPr>
          <p:cNvSpPr/>
          <p:nvPr/>
        </p:nvSpPr>
        <p:spPr bwMode="white">
          <a:xfrm>
            <a:off x="681904" y="4224184"/>
            <a:ext cx="6971428" cy="719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5068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2" grpId="0" animBg="1"/>
      <p:bldP spid="1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3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63</cp:revision>
  <dcterms:created xsi:type="dcterms:W3CDTF">2015-09-16T06:44:00Z</dcterms:created>
  <dcterms:modified xsi:type="dcterms:W3CDTF">2023-07-19T15:12:52Z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