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0" d="100"/>
          <a:sy n="60" d="100"/>
        </p:scale>
        <p:origin x="618" y="1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9474A86-2746-FE28-9024-332A070398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1238" y="2012976"/>
            <a:ext cx="5009524" cy="1200000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95B6F73-F248-96E0-AEFD-7D5968A8F9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4571" y="3991811"/>
            <a:ext cx="5542857" cy="7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DA0D99-5E6F-2BD6-0286-A6F061BD8B9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66"/>
          <a:stretch/>
        </p:blipFill>
        <p:spPr>
          <a:xfrm>
            <a:off x="720000" y="972000"/>
            <a:ext cx="7464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215133-AB55-EDBB-1DC2-23C387400610}"/>
              </a:ext>
            </a:extLst>
          </p:cNvPr>
          <p:cNvSpPr/>
          <p:nvPr/>
        </p:nvSpPr>
        <p:spPr bwMode="white">
          <a:xfrm>
            <a:off x="4713124" y="5247724"/>
            <a:ext cx="202183" cy="396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D982BD-A839-F083-532D-B28597CDC23C}"/>
              </a:ext>
            </a:extLst>
          </p:cNvPr>
          <p:cNvSpPr/>
          <p:nvPr/>
        </p:nvSpPr>
        <p:spPr bwMode="white">
          <a:xfrm>
            <a:off x="2227951" y="6183830"/>
            <a:ext cx="320123" cy="4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420D28-9B4C-9A06-E9CF-5C577E26E3BF}"/>
              </a:ext>
            </a:extLst>
          </p:cNvPr>
          <p:cNvSpPr/>
          <p:nvPr/>
        </p:nvSpPr>
        <p:spPr bwMode="white">
          <a:xfrm>
            <a:off x="5496585" y="6183830"/>
            <a:ext cx="320123" cy="4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06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F066A2-60F5-2B07-26CB-A02F7D6C8B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9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7B8CFD-61CB-B910-06A7-372058B09154}"/>
              </a:ext>
            </a:extLst>
          </p:cNvPr>
          <p:cNvSpPr/>
          <p:nvPr/>
        </p:nvSpPr>
        <p:spPr bwMode="white">
          <a:xfrm>
            <a:off x="4566150" y="4073538"/>
            <a:ext cx="1114702" cy="51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822123-CD32-9501-D61C-0DAFC5478F9F}"/>
              </a:ext>
            </a:extLst>
          </p:cNvPr>
          <p:cNvSpPr/>
          <p:nvPr/>
        </p:nvSpPr>
        <p:spPr bwMode="white">
          <a:xfrm>
            <a:off x="7748583" y="4107621"/>
            <a:ext cx="544587" cy="45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BACFA2-2C2A-E042-37FF-64AB8D4A778B}"/>
              </a:ext>
            </a:extLst>
          </p:cNvPr>
          <p:cNvSpPr/>
          <p:nvPr/>
        </p:nvSpPr>
        <p:spPr bwMode="white">
          <a:xfrm>
            <a:off x="5417068" y="5113065"/>
            <a:ext cx="1114702" cy="494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282D2D-3DE9-724F-A8DC-A95E06013B52}"/>
              </a:ext>
            </a:extLst>
          </p:cNvPr>
          <p:cNvSpPr/>
          <p:nvPr/>
        </p:nvSpPr>
        <p:spPr bwMode="white">
          <a:xfrm>
            <a:off x="9484456" y="5113065"/>
            <a:ext cx="544587" cy="50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C6E0DE-FB3B-4415-2B1A-03C7A6BD7BFF}"/>
              </a:ext>
            </a:extLst>
          </p:cNvPr>
          <p:cNvSpPr/>
          <p:nvPr/>
        </p:nvSpPr>
        <p:spPr bwMode="white">
          <a:xfrm>
            <a:off x="1400734" y="6152591"/>
            <a:ext cx="1421033" cy="50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DB7A5F-4323-B551-ED19-F6D73E37CFD4}"/>
              </a:ext>
            </a:extLst>
          </p:cNvPr>
          <p:cNvSpPr/>
          <p:nvPr/>
        </p:nvSpPr>
        <p:spPr bwMode="white">
          <a:xfrm>
            <a:off x="4464039" y="6152591"/>
            <a:ext cx="1965620" cy="502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418CB2-CE2A-2BEC-D683-D9AB2414DA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866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24D13C-8C1F-1948-36A1-A61F9005CC63}"/>
              </a:ext>
            </a:extLst>
          </p:cNvPr>
          <p:cNvSpPr/>
          <p:nvPr/>
        </p:nvSpPr>
        <p:spPr bwMode="white">
          <a:xfrm>
            <a:off x="4417618" y="1089209"/>
            <a:ext cx="1120997" cy="49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690D07-9ADC-1F60-DB08-D03A27777A7D}"/>
              </a:ext>
            </a:extLst>
          </p:cNvPr>
          <p:cNvSpPr/>
          <p:nvPr/>
        </p:nvSpPr>
        <p:spPr bwMode="white">
          <a:xfrm>
            <a:off x="7613298" y="1290139"/>
            <a:ext cx="527036" cy="7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91D614C-9FF7-AF43-EEA3-BB14611E202A}"/>
              </a:ext>
            </a:extLst>
          </p:cNvPr>
          <p:cNvSpPr/>
          <p:nvPr/>
        </p:nvSpPr>
        <p:spPr bwMode="white">
          <a:xfrm>
            <a:off x="4886095" y="2311534"/>
            <a:ext cx="527036" cy="75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180F39-CE5A-4991-9960-85C81FB402CF}"/>
              </a:ext>
            </a:extLst>
          </p:cNvPr>
          <p:cNvSpPr/>
          <p:nvPr/>
        </p:nvSpPr>
        <p:spPr bwMode="white">
          <a:xfrm>
            <a:off x="4091358" y="3115255"/>
            <a:ext cx="1940831" cy="50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A7DFAF-19F5-3BF4-0720-6261CC6A0182}"/>
              </a:ext>
            </a:extLst>
          </p:cNvPr>
          <p:cNvSpPr/>
          <p:nvPr/>
        </p:nvSpPr>
        <p:spPr bwMode="white">
          <a:xfrm>
            <a:off x="4250305" y="4136651"/>
            <a:ext cx="1104266" cy="50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FC0F9E-401A-DDA6-E45B-7353C6799996}"/>
              </a:ext>
            </a:extLst>
          </p:cNvPr>
          <p:cNvSpPr/>
          <p:nvPr/>
        </p:nvSpPr>
        <p:spPr bwMode="white">
          <a:xfrm>
            <a:off x="6818561" y="4136651"/>
            <a:ext cx="1095900" cy="49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FF3384-67ED-5129-B830-61DE49E7D684}"/>
              </a:ext>
            </a:extLst>
          </p:cNvPr>
          <p:cNvSpPr/>
          <p:nvPr/>
        </p:nvSpPr>
        <p:spPr bwMode="white">
          <a:xfrm>
            <a:off x="3832022" y="5191534"/>
            <a:ext cx="535401" cy="44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B8251C3-9D1B-7C43-309A-C11156DA5C5E}"/>
              </a:ext>
            </a:extLst>
          </p:cNvPr>
          <p:cNvSpPr/>
          <p:nvPr/>
        </p:nvSpPr>
        <p:spPr bwMode="white">
          <a:xfrm>
            <a:off x="2744488" y="6171069"/>
            <a:ext cx="1940831" cy="50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DE0A8D6-578B-7BBD-3E1D-B287FFC78BE8}"/>
              </a:ext>
            </a:extLst>
          </p:cNvPr>
          <p:cNvSpPr/>
          <p:nvPr/>
        </p:nvSpPr>
        <p:spPr bwMode="white">
          <a:xfrm>
            <a:off x="6826926" y="6171069"/>
            <a:ext cx="1932465" cy="50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30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6034D6-42CB-AFB1-11AE-ACE2684C19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3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685A67-70AD-6B70-5007-51AD9EA1C982}"/>
              </a:ext>
            </a:extLst>
          </p:cNvPr>
          <p:cNvSpPr/>
          <p:nvPr/>
        </p:nvSpPr>
        <p:spPr bwMode="white">
          <a:xfrm>
            <a:off x="6777142" y="1105457"/>
            <a:ext cx="1238095" cy="5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1BD332-D942-132B-3C4D-AF33253C4288}"/>
              </a:ext>
            </a:extLst>
          </p:cNvPr>
          <p:cNvSpPr/>
          <p:nvPr/>
        </p:nvSpPr>
        <p:spPr bwMode="white">
          <a:xfrm>
            <a:off x="4386666" y="2268440"/>
            <a:ext cx="1266666" cy="55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ED84D6-E1D6-5C21-5446-553EB274E0AF}"/>
              </a:ext>
            </a:extLst>
          </p:cNvPr>
          <p:cNvSpPr/>
          <p:nvPr/>
        </p:nvSpPr>
        <p:spPr bwMode="white">
          <a:xfrm>
            <a:off x="4881904" y="3488620"/>
            <a:ext cx="228571" cy="448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70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7FB917-8DF3-72BE-18F0-8C7290488C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5736040" cy="3692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A02B5F1-D528-DF67-CDCD-7B96EAB6810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317" y="4725144"/>
            <a:ext cx="6612675" cy="2002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E77211-A429-249D-D704-106C79477175}"/>
              </a:ext>
            </a:extLst>
          </p:cNvPr>
          <p:cNvSpPr/>
          <p:nvPr/>
        </p:nvSpPr>
        <p:spPr bwMode="white">
          <a:xfrm>
            <a:off x="2639616" y="4725144"/>
            <a:ext cx="5040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2D13D4-38D6-FE02-EA85-18E934534DDB}"/>
              </a:ext>
            </a:extLst>
          </p:cNvPr>
          <p:cNvSpPr/>
          <p:nvPr/>
        </p:nvSpPr>
        <p:spPr bwMode="white">
          <a:xfrm>
            <a:off x="2567608" y="5445224"/>
            <a:ext cx="15841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B05FE1-77DB-4910-A40F-F044DDCAEC0C}"/>
              </a:ext>
            </a:extLst>
          </p:cNvPr>
          <p:cNvSpPr/>
          <p:nvPr/>
        </p:nvSpPr>
        <p:spPr bwMode="white">
          <a:xfrm>
            <a:off x="2567608" y="6144370"/>
            <a:ext cx="15841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7889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01BB78-4BEF-45CA-4C1B-B266512A3C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728525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897B36-4AA1-630B-4709-AD869CEC22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C2D311-1A85-45CF-5AFC-8C994FC8B57E}"/>
              </a:ext>
            </a:extLst>
          </p:cNvPr>
          <p:cNvSpPr/>
          <p:nvPr/>
        </p:nvSpPr>
        <p:spPr bwMode="white">
          <a:xfrm>
            <a:off x="2720000" y="1991297"/>
            <a:ext cx="1114285" cy="504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D1114A-1DAE-6FD0-EB44-1B06AF0336F6}"/>
              </a:ext>
            </a:extLst>
          </p:cNvPr>
          <p:cNvSpPr/>
          <p:nvPr/>
        </p:nvSpPr>
        <p:spPr bwMode="white">
          <a:xfrm>
            <a:off x="681904" y="3579759"/>
            <a:ext cx="9950600" cy="85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3210FA-B6E0-52D2-5367-B68B7659F4EB}"/>
              </a:ext>
            </a:extLst>
          </p:cNvPr>
          <p:cNvSpPr/>
          <p:nvPr/>
        </p:nvSpPr>
        <p:spPr bwMode="white">
          <a:xfrm>
            <a:off x="681904" y="4869160"/>
            <a:ext cx="4261968" cy="66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087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6727284-4C12-D8BB-8C0E-A1207D201D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867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C6D3ED5-102B-B594-4DF2-129CB7FB6D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600" y="3284984"/>
            <a:ext cx="7344816" cy="99120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E884309-4629-71D6-7E6B-47ADD95EF551}"/>
              </a:ext>
            </a:extLst>
          </p:cNvPr>
          <p:cNvSpPr/>
          <p:nvPr/>
        </p:nvSpPr>
        <p:spPr bwMode="white">
          <a:xfrm>
            <a:off x="3143672" y="5633557"/>
            <a:ext cx="6120680" cy="952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765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C7F87B-8631-210E-1958-735634168B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C5067275-1F86-F0A6-15E5-C7288076F5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7688" y="3529638"/>
            <a:ext cx="7344816" cy="796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079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2023-07-18T12:38:36Z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