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8" d="100"/>
          <a:sy n="78" d="100"/>
        </p:scale>
        <p:origin x="18" y="-2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8716BE2-E7E0-6B3B-FB94-1FCE15A2ED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666" y="1844824"/>
            <a:ext cx="7066667" cy="1352381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2E14F150-DE4C-BD9C-86B7-9F6BD2B5B4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5047" y="3887049"/>
            <a:ext cx="5561905" cy="8380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6ADDE80-E7D7-D14D-0253-F3944C31FE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5ACB6725-ED06-1A1B-F05F-8C398508E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551095"/>
            <a:ext cx="3744416" cy="1694467"/>
          </a:xfrm>
          <a:prstGeom prst="rect">
            <a:avLst/>
          </a:prstGeom>
        </p:spPr>
      </p:pic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79F6D17D-22C7-862A-7F6A-10C8F7BCAA01}"/>
              </a:ext>
            </a:extLst>
          </p:cNvPr>
          <p:cNvSpPr/>
          <p:nvPr/>
        </p:nvSpPr>
        <p:spPr bwMode="white">
          <a:xfrm>
            <a:off x="1415480" y="2924943"/>
            <a:ext cx="5400600" cy="2381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764E00C-9433-BB52-6213-3F62D2BB2C4F}"/>
              </a:ext>
            </a:extLst>
          </p:cNvPr>
          <p:cNvSpPr/>
          <p:nvPr/>
        </p:nvSpPr>
        <p:spPr bwMode="white">
          <a:xfrm>
            <a:off x="3863752" y="1252362"/>
            <a:ext cx="2957772" cy="2536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D4023766-A3CF-17FB-47AD-C468A39BAEB8}"/>
              </a:ext>
            </a:extLst>
          </p:cNvPr>
          <p:cNvSpPr/>
          <p:nvPr/>
        </p:nvSpPr>
        <p:spPr bwMode="white">
          <a:xfrm>
            <a:off x="546408" y="1681991"/>
            <a:ext cx="792088" cy="92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17FCC7A-542C-1AED-663B-7622742710A6}"/>
              </a:ext>
            </a:extLst>
          </p:cNvPr>
          <p:cNvSpPr/>
          <p:nvPr/>
        </p:nvSpPr>
        <p:spPr bwMode="white">
          <a:xfrm>
            <a:off x="980944" y="1138513"/>
            <a:ext cx="1080120" cy="571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881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F2EB68-C2E5-7ED9-F528-43E46450BE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71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650AF9-85C5-0C56-E683-76B43B96CC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4761" cy="3608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57EC59-EFA6-75A3-2B15-232FE4B68B3F}"/>
              </a:ext>
            </a:extLst>
          </p:cNvPr>
          <p:cNvSpPr/>
          <p:nvPr/>
        </p:nvSpPr>
        <p:spPr bwMode="white">
          <a:xfrm>
            <a:off x="6744071" y="980001"/>
            <a:ext cx="1098473" cy="72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E5B2F3-A757-638D-5216-A2685E890BD4}"/>
              </a:ext>
            </a:extLst>
          </p:cNvPr>
          <p:cNvSpPr/>
          <p:nvPr/>
        </p:nvSpPr>
        <p:spPr bwMode="white">
          <a:xfrm>
            <a:off x="1681652" y="1971316"/>
            <a:ext cx="971428" cy="63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2E4825-F112-B002-B69D-6EBDBC457376}"/>
              </a:ext>
            </a:extLst>
          </p:cNvPr>
          <p:cNvSpPr/>
          <p:nvPr/>
        </p:nvSpPr>
        <p:spPr bwMode="white">
          <a:xfrm>
            <a:off x="7218734" y="2024524"/>
            <a:ext cx="1247619" cy="58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FF73AF-4DC4-7990-C7FD-173A0A898671}"/>
              </a:ext>
            </a:extLst>
          </p:cNvPr>
          <p:cNvSpPr/>
          <p:nvPr/>
        </p:nvSpPr>
        <p:spPr bwMode="white">
          <a:xfrm>
            <a:off x="2161895" y="2887035"/>
            <a:ext cx="961904" cy="63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5D2E15-F3D0-80DD-A0C5-14E5EDD38D5D}"/>
              </a:ext>
            </a:extLst>
          </p:cNvPr>
          <p:cNvSpPr/>
          <p:nvPr/>
        </p:nvSpPr>
        <p:spPr bwMode="white">
          <a:xfrm>
            <a:off x="7768472" y="2919886"/>
            <a:ext cx="725073" cy="581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9D0B69-C32B-AEB5-E4CF-C570D6D01A19}"/>
              </a:ext>
            </a:extLst>
          </p:cNvPr>
          <p:cNvSpPr/>
          <p:nvPr/>
        </p:nvSpPr>
        <p:spPr bwMode="white">
          <a:xfrm>
            <a:off x="2486287" y="3863823"/>
            <a:ext cx="961904" cy="634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BA29608-545A-2D68-7CA4-4F71A07C5D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56"/>
          <a:stretch/>
        </p:blipFill>
        <p:spPr>
          <a:xfrm>
            <a:off x="5686636" y="3685701"/>
            <a:ext cx="6114350" cy="2900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3507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FBC6A-6662-AFA3-0F63-3CEF501865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40296" cy="3452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27F1B3-C058-2948-D7E6-FBADA3D01AF2}"/>
              </a:ext>
            </a:extLst>
          </p:cNvPr>
          <p:cNvSpPr/>
          <p:nvPr/>
        </p:nvSpPr>
        <p:spPr bwMode="white">
          <a:xfrm>
            <a:off x="7536160" y="1124744"/>
            <a:ext cx="609523" cy="52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927533-1950-1554-6322-805AD9E3D138}"/>
              </a:ext>
            </a:extLst>
          </p:cNvPr>
          <p:cNvSpPr/>
          <p:nvPr/>
        </p:nvSpPr>
        <p:spPr bwMode="white">
          <a:xfrm>
            <a:off x="2424761" y="2078917"/>
            <a:ext cx="971428" cy="448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4D15D9-D870-59E9-EDE8-F1B704211FBE}"/>
              </a:ext>
            </a:extLst>
          </p:cNvPr>
          <p:cNvSpPr/>
          <p:nvPr/>
        </p:nvSpPr>
        <p:spPr bwMode="white">
          <a:xfrm>
            <a:off x="1564585" y="2866000"/>
            <a:ext cx="1219047" cy="56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F072ED-5260-A590-6D7B-175824D70BD2}"/>
              </a:ext>
            </a:extLst>
          </p:cNvPr>
          <p:cNvSpPr/>
          <p:nvPr/>
        </p:nvSpPr>
        <p:spPr bwMode="white">
          <a:xfrm>
            <a:off x="3909960" y="2866000"/>
            <a:ext cx="961904" cy="56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B966EE-6B2B-C592-33ED-54A13E72F0FA}"/>
              </a:ext>
            </a:extLst>
          </p:cNvPr>
          <p:cNvSpPr/>
          <p:nvPr/>
        </p:nvSpPr>
        <p:spPr bwMode="white">
          <a:xfrm>
            <a:off x="1847528" y="3717032"/>
            <a:ext cx="738976" cy="61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9BED02-17A0-E96F-1FCF-E216A6536140}"/>
              </a:ext>
            </a:extLst>
          </p:cNvPr>
          <p:cNvSpPr/>
          <p:nvPr/>
        </p:nvSpPr>
        <p:spPr bwMode="white">
          <a:xfrm>
            <a:off x="4151784" y="3728319"/>
            <a:ext cx="961904" cy="69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F4C8EF0-8CFD-B9DC-0548-8925D37164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56"/>
          <a:stretch/>
        </p:blipFill>
        <p:spPr>
          <a:xfrm>
            <a:off x="5686636" y="3685701"/>
            <a:ext cx="6114350" cy="2900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051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137B1B-4354-0BAC-4459-C5E421CD05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0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37875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B47DF4F-656E-EA9F-9E99-F4D1593A56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04"/>
          <a:stretch/>
        </p:blipFill>
        <p:spPr>
          <a:xfrm>
            <a:off x="7104112" y="4537013"/>
            <a:ext cx="4863068" cy="2069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img_16777215">
            <a:extLst>
              <a:ext uri="{FF2B5EF4-FFF2-40B4-BE49-F238E27FC236}">
                <a16:creationId xmlns:a16="http://schemas.microsoft.com/office/drawing/2014/main" id="{400E39EB-563F-D432-4DEE-520B56700E2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96"/>
          <a:stretch/>
        </p:blipFill>
        <p:spPr>
          <a:xfrm>
            <a:off x="720001" y="972001"/>
            <a:ext cx="6672144" cy="2889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7" name="img_16777215">
            <a:extLst>
              <a:ext uri="{FF2B5EF4-FFF2-40B4-BE49-F238E27FC236}">
                <a16:creationId xmlns:a16="http://schemas.microsoft.com/office/drawing/2014/main" id="{914154A8-7D58-7307-46C7-8094F5C9B6C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04"/>
          <a:stretch/>
        </p:blipFill>
        <p:spPr>
          <a:xfrm>
            <a:off x="1224056" y="3717032"/>
            <a:ext cx="6672144" cy="2108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F5B5C61-27C5-1A02-17F9-E3238F016DBC}"/>
              </a:ext>
            </a:extLst>
          </p:cNvPr>
          <p:cNvSpPr/>
          <p:nvPr/>
        </p:nvSpPr>
        <p:spPr bwMode="white">
          <a:xfrm>
            <a:off x="5413689" y="972001"/>
            <a:ext cx="970343" cy="58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9A5ADF5-A4B7-513A-07A5-F0EE579AD691}"/>
              </a:ext>
            </a:extLst>
          </p:cNvPr>
          <p:cNvSpPr/>
          <p:nvPr/>
        </p:nvSpPr>
        <p:spPr bwMode="white">
          <a:xfrm>
            <a:off x="1415481" y="1680305"/>
            <a:ext cx="504056" cy="5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48F1014-2DEA-0ABA-977B-FC1E29DFFE9F}"/>
              </a:ext>
            </a:extLst>
          </p:cNvPr>
          <p:cNvSpPr/>
          <p:nvPr/>
        </p:nvSpPr>
        <p:spPr bwMode="white">
          <a:xfrm>
            <a:off x="5898860" y="1680305"/>
            <a:ext cx="504056" cy="5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01F9670-25A5-7967-FC62-9E220AB4216A}"/>
              </a:ext>
            </a:extLst>
          </p:cNvPr>
          <p:cNvSpPr/>
          <p:nvPr/>
        </p:nvSpPr>
        <p:spPr bwMode="white">
          <a:xfrm>
            <a:off x="1415481" y="2436388"/>
            <a:ext cx="504056" cy="5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D648004-004E-BB82-27E0-07395DCFFF83}"/>
              </a:ext>
            </a:extLst>
          </p:cNvPr>
          <p:cNvSpPr/>
          <p:nvPr/>
        </p:nvSpPr>
        <p:spPr bwMode="white">
          <a:xfrm>
            <a:off x="5898860" y="2417109"/>
            <a:ext cx="504056" cy="5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4228514-FBD5-6777-A551-896F79E35945}"/>
              </a:ext>
            </a:extLst>
          </p:cNvPr>
          <p:cNvSpPr/>
          <p:nvPr/>
        </p:nvSpPr>
        <p:spPr bwMode="white">
          <a:xfrm>
            <a:off x="1415481" y="3140968"/>
            <a:ext cx="504056" cy="5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FB54C7E-63C9-D743-5A04-47A03E7D6410}"/>
              </a:ext>
            </a:extLst>
          </p:cNvPr>
          <p:cNvSpPr/>
          <p:nvPr/>
        </p:nvSpPr>
        <p:spPr bwMode="white">
          <a:xfrm>
            <a:off x="5591944" y="3180331"/>
            <a:ext cx="970342" cy="5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73EBF3B-AC76-8ADB-61EF-82E050C89846}"/>
              </a:ext>
            </a:extLst>
          </p:cNvPr>
          <p:cNvSpPr/>
          <p:nvPr/>
        </p:nvSpPr>
        <p:spPr bwMode="white">
          <a:xfrm>
            <a:off x="1404410" y="3916552"/>
            <a:ext cx="344368" cy="448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75601614-DFC3-2A04-E00A-ED83E4F083EE}"/>
              </a:ext>
            </a:extLst>
          </p:cNvPr>
          <p:cNvSpPr/>
          <p:nvPr/>
        </p:nvSpPr>
        <p:spPr bwMode="white">
          <a:xfrm>
            <a:off x="5989931" y="3912553"/>
            <a:ext cx="504056" cy="5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A8B3C70-5618-5657-6EFD-8590B8A82522}"/>
              </a:ext>
            </a:extLst>
          </p:cNvPr>
          <p:cNvSpPr/>
          <p:nvPr/>
        </p:nvSpPr>
        <p:spPr bwMode="white">
          <a:xfrm>
            <a:off x="1404410" y="4653135"/>
            <a:ext cx="504056" cy="5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2B98236D-A27C-4C7B-F9F4-2FBCB2042523}"/>
              </a:ext>
            </a:extLst>
          </p:cNvPr>
          <p:cNvSpPr/>
          <p:nvPr/>
        </p:nvSpPr>
        <p:spPr bwMode="white">
          <a:xfrm>
            <a:off x="5825087" y="4653135"/>
            <a:ext cx="504056" cy="5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0853E11F-FBE5-9145-8721-DDF442FC4B5F}"/>
              </a:ext>
            </a:extLst>
          </p:cNvPr>
          <p:cNvSpPr/>
          <p:nvPr/>
        </p:nvSpPr>
        <p:spPr bwMode="white">
          <a:xfrm>
            <a:off x="1415480" y="5352935"/>
            <a:ext cx="504056" cy="524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2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0436DF-CE6C-0760-D606-0E46E74DC7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972000"/>
            <a:ext cx="6672144" cy="4577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37B16D-6B55-F174-DD74-10D62AC85545}"/>
              </a:ext>
            </a:extLst>
          </p:cNvPr>
          <p:cNvSpPr/>
          <p:nvPr/>
        </p:nvSpPr>
        <p:spPr bwMode="white">
          <a:xfrm>
            <a:off x="1129388" y="2348880"/>
            <a:ext cx="61995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05714A0-DA61-38AA-ED21-100239F77A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04"/>
          <a:stretch/>
        </p:blipFill>
        <p:spPr>
          <a:xfrm>
            <a:off x="7328932" y="989727"/>
            <a:ext cx="4863068" cy="2069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372D61E-8BA9-F074-7888-74BBFEA8DEB6}"/>
              </a:ext>
            </a:extLst>
          </p:cNvPr>
          <p:cNvSpPr/>
          <p:nvPr/>
        </p:nvSpPr>
        <p:spPr bwMode="white">
          <a:xfrm>
            <a:off x="1129388" y="3076521"/>
            <a:ext cx="5741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A73BB24-7327-A778-8FD9-DD1C513069D3}"/>
              </a:ext>
            </a:extLst>
          </p:cNvPr>
          <p:cNvSpPr/>
          <p:nvPr/>
        </p:nvSpPr>
        <p:spPr bwMode="white">
          <a:xfrm>
            <a:off x="1129388" y="3791121"/>
            <a:ext cx="18702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2E0ACE1-11D5-CF0A-0643-E22B981864FA}"/>
              </a:ext>
            </a:extLst>
          </p:cNvPr>
          <p:cNvSpPr/>
          <p:nvPr/>
        </p:nvSpPr>
        <p:spPr bwMode="white">
          <a:xfrm>
            <a:off x="1035446" y="4418176"/>
            <a:ext cx="376441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CCF5535-7743-056C-D520-E5198D9C0F38}"/>
              </a:ext>
            </a:extLst>
          </p:cNvPr>
          <p:cNvSpPr/>
          <p:nvPr/>
        </p:nvSpPr>
        <p:spPr bwMode="white">
          <a:xfrm>
            <a:off x="1109136" y="5148160"/>
            <a:ext cx="21065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D2161DD-01B5-9E19-2ACF-2375EE2DC31A}"/>
              </a:ext>
            </a:extLst>
          </p:cNvPr>
          <p:cNvSpPr/>
          <p:nvPr/>
        </p:nvSpPr>
        <p:spPr bwMode="white">
          <a:xfrm>
            <a:off x="1703512" y="3058794"/>
            <a:ext cx="61995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67FB745-F16C-B4E3-F6F6-9643948983DE}"/>
              </a:ext>
            </a:extLst>
          </p:cNvPr>
          <p:cNvSpPr/>
          <p:nvPr/>
        </p:nvSpPr>
        <p:spPr bwMode="white">
          <a:xfrm>
            <a:off x="3017506" y="3717032"/>
            <a:ext cx="431142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BB326B2-9847-747D-A4FB-72929338C813}"/>
              </a:ext>
            </a:extLst>
          </p:cNvPr>
          <p:cNvSpPr/>
          <p:nvPr/>
        </p:nvSpPr>
        <p:spPr bwMode="white">
          <a:xfrm>
            <a:off x="4830502" y="4409550"/>
            <a:ext cx="287708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95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A53CF1-5E43-8A91-DF55-CD6F4E59A9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939157-6FB5-EA82-2DCB-1876CE9D3706}"/>
              </a:ext>
            </a:extLst>
          </p:cNvPr>
          <p:cNvSpPr/>
          <p:nvPr/>
        </p:nvSpPr>
        <p:spPr bwMode="white">
          <a:xfrm>
            <a:off x="1415480" y="3284984"/>
            <a:ext cx="7062368" cy="92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39787D1-4587-4E74-5E1D-389286C1103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04"/>
          <a:stretch/>
        </p:blipFill>
        <p:spPr>
          <a:xfrm>
            <a:off x="6960096" y="4412123"/>
            <a:ext cx="4863068" cy="2069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251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3B25AD-187B-63F7-A246-B79EBF5E32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3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042203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2023-07-19T13:50:53Z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