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3F4983-DB96-40FE-AD96-117BB3FD43D1}" type="datetimeFigureOut">
              <a:rPr lang="zh-CN" altLang="en-US" smtClean="0"/>
              <a:t>2023-07-19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7735D8-763F-443F-8FFE-9ED38194BA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4305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87735D8-763F-443F-8FFE-9ED38194BA6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9280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373AE97-706D-CFCF-7A35-460BC44FD0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43619" y="3038524"/>
            <a:ext cx="8904762" cy="78095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E2DBF7-4B32-3BE9-193B-782D7C8B5DD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CAA7AD-FDFE-56D5-FA79-4EF42F8195C0}"/>
              </a:ext>
            </a:extLst>
          </p:cNvPr>
          <p:cNvSpPr/>
          <p:nvPr/>
        </p:nvSpPr>
        <p:spPr bwMode="white">
          <a:xfrm>
            <a:off x="551384" y="1162664"/>
            <a:ext cx="3882901" cy="49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AD1AB15-5348-01AE-760C-7F407B567687}"/>
              </a:ext>
            </a:extLst>
          </p:cNvPr>
          <p:cNvSpPr/>
          <p:nvPr/>
        </p:nvSpPr>
        <p:spPr bwMode="white">
          <a:xfrm>
            <a:off x="407369" y="2163656"/>
            <a:ext cx="4026916" cy="51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CEF9C9B-A05E-EB67-CDED-220211DEC279}"/>
              </a:ext>
            </a:extLst>
          </p:cNvPr>
          <p:cNvSpPr/>
          <p:nvPr/>
        </p:nvSpPr>
        <p:spPr bwMode="white">
          <a:xfrm>
            <a:off x="681904" y="3212313"/>
            <a:ext cx="3752380" cy="49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CD4635-F278-D83D-EAFF-87820CB8B3BA}"/>
              </a:ext>
            </a:extLst>
          </p:cNvPr>
          <p:cNvSpPr/>
          <p:nvPr/>
        </p:nvSpPr>
        <p:spPr bwMode="white">
          <a:xfrm>
            <a:off x="407369" y="4149080"/>
            <a:ext cx="5904656" cy="676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7052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902D2-B774-CDF2-9693-C0A198A847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818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53308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5E276D-08CA-FFE1-DE9F-0ACC4884D9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6B92CC-5F79-1810-57A8-5309BEE5E2CF}"/>
              </a:ext>
            </a:extLst>
          </p:cNvPr>
          <p:cNvSpPr/>
          <p:nvPr/>
        </p:nvSpPr>
        <p:spPr bwMode="white">
          <a:xfrm>
            <a:off x="681904" y="1061582"/>
            <a:ext cx="5054056" cy="639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D40D9EB-46D4-2A63-D3C9-8767038161D4}"/>
              </a:ext>
            </a:extLst>
          </p:cNvPr>
          <p:cNvSpPr/>
          <p:nvPr/>
        </p:nvSpPr>
        <p:spPr bwMode="white">
          <a:xfrm>
            <a:off x="681904" y="2183669"/>
            <a:ext cx="5609523" cy="51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D98C5C-0D28-6FD5-1570-8457E8A12A52}"/>
              </a:ext>
            </a:extLst>
          </p:cNvPr>
          <p:cNvSpPr/>
          <p:nvPr/>
        </p:nvSpPr>
        <p:spPr bwMode="white">
          <a:xfrm>
            <a:off x="681904" y="3204524"/>
            <a:ext cx="3485714" cy="52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7504FE-39B1-ED94-9CA1-82061F93CF3E}"/>
              </a:ext>
            </a:extLst>
          </p:cNvPr>
          <p:cNvSpPr/>
          <p:nvPr/>
        </p:nvSpPr>
        <p:spPr bwMode="white">
          <a:xfrm>
            <a:off x="681904" y="4225379"/>
            <a:ext cx="8171428" cy="515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51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5B13A0-0302-F4AC-A2E9-AFC4572ADC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557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2D00EA-6D8E-9624-1D30-29C5A51B11D3}"/>
              </a:ext>
            </a:extLst>
          </p:cNvPr>
          <p:cNvSpPr/>
          <p:nvPr/>
        </p:nvSpPr>
        <p:spPr bwMode="white">
          <a:xfrm>
            <a:off x="2865300" y="4149080"/>
            <a:ext cx="1358491" cy="59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478385-C094-6D0F-35BB-59FF2933BE3F}"/>
              </a:ext>
            </a:extLst>
          </p:cNvPr>
          <p:cNvSpPr/>
          <p:nvPr/>
        </p:nvSpPr>
        <p:spPr bwMode="white">
          <a:xfrm>
            <a:off x="7680176" y="4221088"/>
            <a:ext cx="1646523" cy="59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22AEFE-B98C-B9AE-14FC-DDBB6717D8E0}"/>
              </a:ext>
            </a:extLst>
          </p:cNvPr>
          <p:cNvSpPr/>
          <p:nvPr/>
        </p:nvSpPr>
        <p:spPr bwMode="white">
          <a:xfrm>
            <a:off x="6242498" y="5188998"/>
            <a:ext cx="492503" cy="331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953F2BD-363A-C37D-F12E-8149ABA5761F}"/>
              </a:ext>
            </a:extLst>
          </p:cNvPr>
          <p:cNvSpPr/>
          <p:nvPr/>
        </p:nvSpPr>
        <p:spPr bwMode="white">
          <a:xfrm>
            <a:off x="4439816" y="6045322"/>
            <a:ext cx="1224136" cy="480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CD479-F825-19D0-2698-A7AEF2C677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25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B5B32B-F70D-BC9F-C656-1014F3D5EB7B}"/>
              </a:ext>
            </a:extLst>
          </p:cNvPr>
          <p:cNvSpPr/>
          <p:nvPr/>
        </p:nvSpPr>
        <p:spPr bwMode="white">
          <a:xfrm>
            <a:off x="2243809" y="1410558"/>
            <a:ext cx="1476190" cy="49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57EC83-52E2-A156-AEFF-B1ADE5B6D2AD}"/>
              </a:ext>
            </a:extLst>
          </p:cNvPr>
          <p:cNvSpPr/>
          <p:nvPr/>
        </p:nvSpPr>
        <p:spPr bwMode="white">
          <a:xfrm>
            <a:off x="6300952" y="2459284"/>
            <a:ext cx="961904" cy="486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817641-4FAF-4AA1-4AC1-D9B1892AD94B}"/>
              </a:ext>
            </a:extLst>
          </p:cNvPr>
          <p:cNvSpPr/>
          <p:nvPr/>
        </p:nvSpPr>
        <p:spPr bwMode="white">
          <a:xfrm>
            <a:off x="4253333" y="3365002"/>
            <a:ext cx="1171428" cy="16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2F0400-E73E-822E-33B2-0180F9BB7354}"/>
              </a:ext>
            </a:extLst>
          </p:cNvPr>
          <p:cNvSpPr/>
          <p:nvPr/>
        </p:nvSpPr>
        <p:spPr bwMode="white">
          <a:xfrm>
            <a:off x="8091428" y="3365002"/>
            <a:ext cx="1733333" cy="16481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29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853CF-B206-DF41-0AB6-498F7CEAB58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7597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8E5D60-A03B-B8AF-FA38-64B66B4324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6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DB5BF1-E554-6A93-604D-6AF73ACBB177}"/>
              </a:ext>
            </a:extLst>
          </p:cNvPr>
          <p:cNvSpPr/>
          <p:nvPr/>
        </p:nvSpPr>
        <p:spPr bwMode="white">
          <a:xfrm>
            <a:off x="1462857" y="3463047"/>
            <a:ext cx="3676190" cy="51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222FA6-2464-3EDF-E95B-C4262E33967B}"/>
              </a:ext>
            </a:extLst>
          </p:cNvPr>
          <p:cNvSpPr/>
          <p:nvPr/>
        </p:nvSpPr>
        <p:spPr bwMode="white">
          <a:xfrm>
            <a:off x="1462856" y="4437112"/>
            <a:ext cx="5497239" cy="80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3E45340-1066-4786-94F0-AEADF2537B5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40" r="8515"/>
          <a:stretch/>
        </p:blipFill>
        <p:spPr>
          <a:xfrm>
            <a:off x="6127421" y="3978436"/>
            <a:ext cx="5952063" cy="2578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470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920CD-20CB-049E-9173-3236B0B5BF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9624472" cy="3893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3CDB1C-78F7-2988-F6CE-A60171B4E810}"/>
              </a:ext>
            </a:extLst>
          </p:cNvPr>
          <p:cNvSpPr/>
          <p:nvPr/>
        </p:nvSpPr>
        <p:spPr bwMode="white">
          <a:xfrm>
            <a:off x="1096000" y="3171440"/>
            <a:ext cx="5000000" cy="70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7D82FA-8288-68A5-DD44-3758183780EB}"/>
              </a:ext>
            </a:extLst>
          </p:cNvPr>
          <p:cNvSpPr/>
          <p:nvPr/>
        </p:nvSpPr>
        <p:spPr bwMode="white">
          <a:xfrm>
            <a:off x="1042878" y="4124750"/>
            <a:ext cx="6133242" cy="705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253502A-CDAE-D369-7840-96BCBDD698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40" r="8515"/>
          <a:stretch/>
        </p:blipFill>
        <p:spPr>
          <a:xfrm>
            <a:off x="6312024" y="4124750"/>
            <a:ext cx="5615504" cy="243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79099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80A0F4-F6C0-7E55-7282-E3968370D46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08068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D74CFE-BADE-A7C1-8C6D-2E6425CCC8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4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2CEB24-B78C-F815-96BA-44AF64158717}"/>
              </a:ext>
            </a:extLst>
          </p:cNvPr>
          <p:cNvSpPr/>
          <p:nvPr/>
        </p:nvSpPr>
        <p:spPr bwMode="white">
          <a:xfrm>
            <a:off x="1320000" y="1248240"/>
            <a:ext cx="3704761" cy="485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0FBEBB-217D-D0AF-092A-77805379BCB7}"/>
              </a:ext>
            </a:extLst>
          </p:cNvPr>
          <p:cNvSpPr/>
          <p:nvPr/>
        </p:nvSpPr>
        <p:spPr bwMode="white">
          <a:xfrm>
            <a:off x="824761" y="2296051"/>
            <a:ext cx="2342857" cy="400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D79C046-B01E-02AD-D368-DC845D34FB4D}"/>
              </a:ext>
            </a:extLst>
          </p:cNvPr>
          <p:cNvSpPr/>
          <p:nvPr/>
        </p:nvSpPr>
        <p:spPr bwMode="white">
          <a:xfrm>
            <a:off x="824761" y="3267656"/>
            <a:ext cx="1733333" cy="51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72BEE9-1DB8-AC4A-FEDC-7791045702EE}"/>
              </a:ext>
            </a:extLst>
          </p:cNvPr>
          <p:cNvSpPr/>
          <p:nvPr/>
        </p:nvSpPr>
        <p:spPr bwMode="white">
          <a:xfrm>
            <a:off x="681904" y="4286890"/>
            <a:ext cx="5371428" cy="514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98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1F4654-098F-4A62-8D94-534FB8458D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1952943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2023-07-19T15:32:05Z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