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4F1FC8-A7E4-6BDA-8ABD-1E4A0B3124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2666" y="2990905"/>
            <a:ext cx="6866667" cy="8761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F94CC-204C-1528-CE54-76738775F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D548B-66A4-0308-0CB2-6806F90217D0}"/>
              </a:ext>
            </a:extLst>
          </p:cNvPr>
          <p:cNvSpPr/>
          <p:nvPr/>
        </p:nvSpPr>
        <p:spPr bwMode="white">
          <a:xfrm>
            <a:off x="1710476" y="4860000"/>
            <a:ext cx="112380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D9621-7C8B-581F-7BC1-6B26B10818E2}"/>
              </a:ext>
            </a:extLst>
          </p:cNvPr>
          <p:cNvSpPr/>
          <p:nvPr/>
        </p:nvSpPr>
        <p:spPr bwMode="white">
          <a:xfrm>
            <a:off x="6234285" y="4860000"/>
            <a:ext cx="1123809" cy="505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26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4955B-54F4-25C1-9695-775C3EF80E0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957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DB839-3BD0-7A5F-8F34-CB8244540794}"/>
              </a:ext>
            </a:extLst>
          </p:cNvPr>
          <p:cNvSpPr/>
          <p:nvPr/>
        </p:nvSpPr>
        <p:spPr bwMode="white">
          <a:xfrm>
            <a:off x="1419306" y="6165304"/>
            <a:ext cx="2931008" cy="53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C1D4299A-0B4E-2A45-5647-0718888F3D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4420661"/>
            <a:ext cx="2448272" cy="193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47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D0FE1-13C7-0E87-8BA9-8394D657D7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BE3EEB-07A9-9675-9C97-1FBC7E92EC9D}"/>
              </a:ext>
            </a:extLst>
          </p:cNvPr>
          <p:cNvSpPr/>
          <p:nvPr/>
        </p:nvSpPr>
        <p:spPr bwMode="white">
          <a:xfrm>
            <a:off x="2882132" y="6267132"/>
            <a:ext cx="464350" cy="406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10AC09-6CB0-9E33-3AAE-B2FE264572FA}"/>
              </a:ext>
            </a:extLst>
          </p:cNvPr>
          <p:cNvSpPr/>
          <p:nvPr/>
        </p:nvSpPr>
        <p:spPr bwMode="white">
          <a:xfrm>
            <a:off x="6531637" y="6383349"/>
            <a:ext cx="246686" cy="210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733D0-4281-E688-3397-D8C1313E8E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DD0327-DDC0-5AEE-ADB1-5C3AC4FC2E4E}"/>
              </a:ext>
            </a:extLst>
          </p:cNvPr>
          <p:cNvSpPr/>
          <p:nvPr/>
        </p:nvSpPr>
        <p:spPr bwMode="white">
          <a:xfrm>
            <a:off x="5996190" y="1306125"/>
            <a:ext cx="1695238" cy="534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5DC7BF-DD0A-89E9-C827-FC7F51850D46}"/>
              </a:ext>
            </a:extLst>
          </p:cNvPr>
          <p:cNvSpPr/>
          <p:nvPr/>
        </p:nvSpPr>
        <p:spPr bwMode="white">
          <a:xfrm>
            <a:off x="5443809" y="2165306"/>
            <a:ext cx="790476" cy="400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80AF79-7828-A5CB-2805-49224D151CAE}"/>
              </a:ext>
            </a:extLst>
          </p:cNvPr>
          <p:cNvSpPr/>
          <p:nvPr/>
        </p:nvSpPr>
        <p:spPr bwMode="white">
          <a:xfrm>
            <a:off x="2948571" y="2738093"/>
            <a:ext cx="542857" cy="49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D44B7B-CBCE-1D47-F0BB-7085D2DAC468}"/>
              </a:ext>
            </a:extLst>
          </p:cNvPr>
          <p:cNvSpPr/>
          <p:nvPr/>
        </p:nvSpPr>
        <p:spPr bwMode="white">
          <a:xfrm>
            <a:off x="6348571" y="2804918"/>
            <a:ext cx="238095" cy="181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341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DC83D0-32C2-9434-76F6-0D08A0CE89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4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BB818C-3B90-BC92-3254-6FA3648714E4}"/>
              </a:ext>
            </a:extLst>
          </p:cNvPr>
          <p:cNvSpPr/>
          <p:nvPr/>
        </p:nvSpPr>
        <p:spPr bwMode="white">
          <a:xfrm>
            <a:off x="3702084" y="6122429"/>
            <a:ext cx="802868" cy="46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D808B-BE91-716B-4D28-944089E4C62A}"/>
              </a:ext>
            </a:extLst>
          </p:cNvPr>
          <p:cNvSpPr/>
          <p:nvPr/>
        </p:nvSpPr>
        <p:spPr bwMode="white">
          <a:xfrm>
            <a:off x="8095806" y="6122429"/>
            <a:ext cx="1041082" cy="46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5491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81E5E4-5280-E8DF-D1DC-2C51164EF3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8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0632A6-2297-1667-6174-0DE76EBF23B5}"/>
              </a:ext>
            </a:extLst>
          </p:cNvPr>
          <p:cNvSpPr/>
          <p:nvPr/>
        </p:nvSpPr>
        <p:spPr bwMode="white">
          <a:xfrm>
            <a:off x="2440778" y="3878422"/>
            <a:ext cx="679254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B15003-15A6-7122-4491-C7F4FC48E06C}"/>
              </a:ext>
            </a:extLst>
          </p:cNvPr>
          <p:cNvSpPr/>
          <p:nvPr/>
        </p:nvSpPr>
        <p:spPr bwMode="white">
          <a:xfrm>
            <a:off x="6199320" y="3878422"/>
            <a:ext cx="890578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94F3CD-6EC8-AB8B-6587-1A79FE54C143}"/>
              </a:ext>
            </a:extLst>
          </p:cNvPr>
          <p:cNvSpPr/>
          <p:nvPr/>
        </p:nvSpPr>
        <p:spPr bwMode="white">
          <a:xfrm>
            <a:off x="5814409" y="5191973"/>
            <a:ext cx="369816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E4C636-476C-14BF-8947-0B32E145E0A3}"/>
              </a:ext>
            </a:extLst>
          </p:cNvPr>
          <p:cNvSpPr/>
          <p:nvPr/>
        </p:nvSpPr>
        <p:spPr bwMode="white">
          <a:xfrm>
            <a:off x="5776673" y="5743061"/>
            <a:ext cx="445289" cy="4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534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E48B73-E7BE-570B-AF67-FDBD08B57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9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2FC8C7-A74D-D4A3-CB3D-969F29ED56DF}"/>
              </a:ext>
            </a:extLst>
          </p:cNvPr>
          <p:cNvSpPr/>
          <p:nvPr/>
        </p:nvSpPr>
        <p:spPr bwMode="white">
          <a:xfrm>
            <a:off x="4243809" y="5067463"/>
            <a:ext cx="866666" cy="4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813A8C-C785-5782-3900-CAF87BCF0831}"/>
              </a:ext>
            </a:extLst>
          </p:cNvPr>
          <p:cNvSpPr/>
          <p:nvPr/>
        </p:nvSpPr>
        <p:spPr bwMode="white">
          <a:xfrm>
            <a:off x="9091428" y="5067463"/>
            <a:ext cx="1133333" cy="49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49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67A11-647D-6FB8-C43D-991BB6000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17727-46B4-2B6A-589A-B9111A8E916A}"/>
              </a:ext>
            </a:extLst>
          </p:cNvPr>
          <p:cNvSpPr/>
          <p:nvPr/>
        </p:nvSpPr>
        <p:spPr bwMode="white">
          <a:xfrm>
            <a:off x="3215238" y="4484124"/>
            <a:ext cx="857142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D15DA5-5B74-7F6B-9ECB-43110CFE2A24}"/>
              </a:ext>
            </a:extLst>
          </p:cNvPr>
          <p:cNvSpPr/>
          <p:nvPr/>
        </p:nvSpPr>
        <p:spPr bwMode="white">
          <a:xfrm>
            <a:off x="8081904" y="4484124"/>
            <a:ext cx="1133334" cy="51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80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4FB3CA-1163-826D-617F-858ABFC6D6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4CF0F3-5F14-94C2-D5E0-321598B2492E}"/>
              </a:ext>
            </a:extLst>
          </p:cNvPr>
          <p:cNvSpPr/>
          <p:nvPr/>
        </p:nvSpPr>
        <p:spPr bwMode="white">
          <a:xfrm>
            <a:off x="1559497" y="3429000"/>
            <a:ext cx="2417646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1703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55867F-8D91-D547-67AF-B7DFE00D65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4B199-1733-4EDD-40DC-92E669617A44}"/>
              </a:ext>
            </a:extLst>
          </p:cNvPr>
          <p:cNvSpPr/>
          <p:nvPr/>
        </p:nvSpPr>
        <p:spPr bwMode="white">
          <a:xfrm>
            <a:off x="3329523" y="4744352"/>
            <a:ext cx="876190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AFB471-ACB3-AD98-5319-496575905336}"/>
              </a:ext>
            </a:extLst>
          </p:cNvPr>
          <p:cNvSpPr/>
          <p:nvPr/>
        </p:nvSpPr>
        <p:spPr bwMode="white">
          <a:xfrm>
            <a:off x="7910476" y="4744352"/>
            <a:ext cx="1123809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40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786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2023-07-18T14:15:13Z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