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82E724A-3259-8B56-84D1-D1DE0476D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4095" y="3067095"/>
            <a:ext cx="6123809" cy="723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F2B30C-42A8-7EFF-A5AD-B1CB6D8FF6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7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60233-C55B-21BE-1DB8-65578F70E625}"/>
              </a:ext>
            </a:extLst>
          </p:cNvPr>
          <p:cNvSpPr/>
          <p:nvPr/>
        </p:nvSpPr>
        <p:spPr bwMode="white">
          <a:xfrm>
            <a:off x="2150900" y="6395505"/>
            <a:ext cx="224196" cy="19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62F9C3-F681-47AC-C3F7-DB136C90221F}"/>
              </a:ext>
            </a:extLst>
          </p:cNvPr>
          <p:cNvSpPr/>
          <p:nvPr/>
        </p:nvSpPr>
        <p:spPr bwMode="white">
          <a:xfrm>
            <a:off x="4135696" y="6395505"/>
            <a:ext cx="224196" cy="19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F97B78-24E0-C26D-6097-DFF9DBE7C625}"/>
              </a:ext>
            </a:extLst>
          </p:cNvPr>
          <p:cNvSpPr/>
          <p:nvPr/>
        </p:nvSpPr>
        <p:spPr bwMode="white">
          <a:xfrm>
            <a:off x="6252374" y="6395505"/>
            <a:ext cx="224196" cy="197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6BFB9C-5BA6-56B1-6715-8A13BCC961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5CD71-A8D8-24FE-965C-F6C5FEF5D537}"/>
              </a:ext>
            </a:extLst>
          </p:cNvPr>
          <p:cNvSpPr/>
          <p:nvPr/>
        </p:nvSpPr>
        <p:spPr bwMode="white">
          <a:xfrm>
            <a:off x="1529523" y="2924400"/>
            <a:ext cx="600000" cy="53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677046-E27A-F7E5-14F3-F026125BE62F}"/>
              </a:ext>
            </a:extLst>
          </p:cNvPr>
          <p:cNvSpPr/>
          <p:nvPr/>
        </p:nvSpPr>
        <p:spPr bwMode="white">
          <a:xfrm>
            <a:off x="4586666" y="3048211"/>
            <a:ext cx="323809" cy="28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E10DE8-EBF0-D53E-050F-382F5339BBF8}"/>
              </a:ext>
            </a:extLst>
          </p:cNvPr>
          <p:cNvSpPr/>
          <p:nvPr/>
        </p:nvSpPr>
        <p:spPr bwMode="white">
          <a:xfrm>
            <a:off x="7491428" y="2924400"/>
            <a:ext cx="609523" cy="533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75A790-7E52-F436-9771-1215F305CD6B}"/>
              </a:ext>
            </a:extLst>
          </p:cNvPr>
          <p:cNvSpPr/>
          <p:nvPr/>
        </p:nvSpPr>
        <p:spPr bwMode="white">
          <a:xfrm>
            <a:off x="3796190" y="4924420"/>
            <a:ext cx="1104761" cy="49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255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55078FC-038C-CB55-B295-2C27F9B3B4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69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29BEACB-94A5-452F-E92D-9648D5E820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6949"/>
          <a:stretch/>
        </p:blipFill>
        <p:spPr>
          <a:xfrm>
            <a:off x="1199456" y="3717032"/>
            <a:ext cx="3528392" cy="301865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95B94169-101E-B626-EC3A-F8AA8727D62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042"/>
          <a:stretch/>
        </p:blipFill>
        <p:spPr>
          <a:xfrm>
            <a:off x="5519936" y="4797152"/>
            <a:ext cx="4752528" cy="1812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4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4DB12-E37C-C80D-0F7B-DA29B30BC2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8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5B31FD-4FA4-C088-D9D6-18BCF559A39F}"/>
              </a:ext>
            </a:extLst>
          </p:cNvPr>
          <p:cNvSpPr/>
          <p:nvPr/>
        </p:nvSpPr>
        <p:spPr bwMode="white">
          <a:xfrm>
            <a:off x="4662857" y="2002346"/>
            <a:ext cx="228571" cy="40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43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82427-C5A9-E800-E58B-E6979D842A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85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ABBD907-88DB-2662-6118-36E839E1A9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462"/>
          <a:stretch/>
        </p:blipFill>
        <p:spPr>
          <a:xfrm>
            <a:off x="2752984" y="3356992"/>
            <a:ext cx="5863295" cy="3375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31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EC37CF6-CE61-E14B-E127-A2BCBCC310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605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966FE2-6C2A-2022-A384-D46F4989AA49}"/>
              </a:ext>
            </a:extLst>
          </p:cNvPr>
          <p:cNvSpPr/>
          <p:nvPr/>
        </p:nvSpPr>
        <p:spPr bwMode="white">
          <a:xfrm>
            <a:off x="983432" y="5557578"/>
            <a:ext cx="7160511" cy="1174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1473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C91C6B-14C8-CF69-2BA1-0AA8FB0E4C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1409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DDDB2B-8FA0-C4AB-AD0A-7C9E9E45B8CA}"/>
              </a:ext>
            </a:extLst>
          </p:cNvPr>
          <p:cNvSpPr/>
          <p:nvPr/>
        </p:nvSpPr>
        <p:spPr bwMode="white">
          <a:xfrm>
            <a:off x="3131795" y="3915019"/>
            <a:ext cx="843813" cy="37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755344-62CD-B12E-4E54-0BF22BA2782B}"/>
              </a:ext>
            </a:extLst>
          </p:cNvPr>
          <p:cNvSpPr/>
          <p:nvPr/>
        </p:nvSpPr>
        <p:spPr bwMode="white">
          <a:xfrm>
            <a:off x="6374810" y="3915019"/>
            <a:ext cx="1253126" cy="378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810AB5-2B15-CC50-C8A6-F31EB8840ACF}"/>
              </a:ext>
            </a:extLst>
          </p:cNvPr>
          <p:cNvSpPr/>
          <p:nvPr/>
        </p:nvSpPr>
        <p:spPr bwMode="white">
          <a:xfrm>
            <a:off x="1450465" y="4690161"/>
            <a:ext cx="6202659" cy="38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0A8369-E373-1844-A738-5E1FFBC554E4}"/>
              </a:ext>
            </a:extLst>
          </p:cNvPr>
          <p:cNvSpPr/>
          <p:nvPr/>
        </p:nvSpPr>
        <p:spPr bwMode="white">
          <a:xfrm>
            <a:off x="1199457" y="5229200"/>
            <a:ext cx="6453668" cy="645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FAF06F8-E0DE-C11B-9C04-44545E4EDE66}"/>
              </a:ext>
            </a:extLst>
          </p:cNvPr>
          <p:cNvSpPr/>
          <p:nvPr/>
        </p:nvSpPr>
        <p:spPr bwMode="white">
          <a:xfrm>
            <a:off x="1450465" y="6253050"/>
            <a:ext cx="415609" cy="36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0615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8AB6D9F-C6EA-7006-C474-BC8DEC3A56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5376000" cy="3529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42528C03-30B5-8E21-6EA4-5B7C2104D5E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4346572"/>
            <a:ext cx="5616624" cy="2250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CFAAB22-9546-EA51-55D3-FAB7035D608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177" b="6263"/>
          <a:stretch/>
        </p:blipFill>
        <p:spPr>
          <a:xfrm>
            <a:off x="1631505" y="2348880"/>
            <a:ext cx="3816423" cy="1945801"/>
          </a:xfrm>
          <a:prstGeom prst="rect">
            <a:avLst/>
          </a:prstGeom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E10342F-4A4C-B6FA-C60D-063E4F95C1D9}"/>
              </a:ext>
            </a:extLst>
          </p:cNvPr>
          <p:cNvSpPr/>
          <p:nvPr/>
        </p:nvSpPr>
        <p:spPr bwMode="white">
          <a:xfrm>
            <a:off x="2567608" y="5529178"/>
            <a:ext cx="1080120" cy="56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5FAD5A77-7C80-A8FC-0156-89948085E8FC}"/>
              </a:ext>
            </a:extLst>
          </p:cNvPr>
          <p:cNvSpPr/>
          <p:nvPr/>
        </p:nvSpPr>
        <p:spPr bwMode="white">
          <a:xfrm>
            <a:off x="1487488" y="6085125"/>
            <a:ext cx="495672" cy="56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21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745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2023-07-18T13:38:32Z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