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81" autoAdjust="0"/>
    <p:restoredTop sz="94660"/>
  </p:normalViewPr>
  <p:slideViewPr>
    <p:cSldViewPr showGuides="1">
      <p:cViewPr varScale="1">
        <p:scale>
          <a:sx n="64" d="100"/>
          <a:sy n="64" d="100"/>
        </p:scale>
        <p:origin x="39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D002539E-7931-A0A8-DFE9-D5DC93AADB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58" y="1948068"/>
            <a:ext cx="7762884" cy="11929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49BADDE-8502-5BB0-D515-6F4D4A6E40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7905" y="3766263"/>
            <a:ext cx="5076190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7FF35-7E61-6104-E682-0C2D9DD66D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88238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5A3F8C5-A0DC-4E89-700B-96C291CBB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A023C58-CC86-BE2C-4945-C0FFCAB7429A}"/>
              </a:ext>
            </a:extLst>
          </p:cNvPr>
          <p:cNvSpPr/>
          <p:nvPr/>
        </p:nvSpPr>
        <p:spPr bwMode="white">
          <a:xfrm>
            <a:off x="652165" y="836712"/>
            <a:ext cx="6739979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8F1FFEF-B35B-35A7-0799-E35692F0E1B5}"/>
              </a:ext>
            </a:extLst>
          </p:cNvPr>
          <p:cNvSpPr/>
          <p:nvPr/>
        </p:nvSpPr>
        <p:spPr bwMode="white">
          <a:xfrm>
            <a:off x="623392" y="1916832"/>
            <a:ext cx="6739979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742B1A2-506E-E38B-A30C-0F06FE5A25E5}"/>
              </a:ext>
            </a:extLst>
          </p:cNvPr>
          <p:cNvSpPr/>
          <p:nvPr/>
        </p:nvSpPr>
        <p:spPr bwMode="white">
          <a:xfrm>
            <a:off x="335360" y="2914095"/>
            <a:ext cx="6739979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2380067-8ABE-112E-1DB8-5F5A4035C49D}"/>
              </a:ext>
            </a:extLst>
          </p:cNvPr>
          <p:cNvSpPr/>
          <p:nvPr/>
        </p:nvSpPr>
        <p:spPr bwMode="white">
          <a:xfrm>
            <a:off x="623392" y="4005063"/>
            <a:ext cx="9721080" cy="1983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62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B9310-FF39-54BF-B5B5-1396B53AA1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00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C19DA9-91C2-CE61-5103-D52128229700}"/>
              </a:ext>
            </a:extLst>
          </p:cNvPr>
          <p:cNvSpPr/>
          <p:nvPr/>
        </p:nvSpPr>
        <p:spPr bwMode="white">
          <a:xfrm>
            <a:off x="4483618" y="6285965"/>
            <a:ext cx="1275021" cy="36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AA85BD-0E6B-9338-FC65-66907C0102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ECCF1B-85D8-7A56-3A73-14555C25AFFA}"/>
              </a:ext>
            </a:extLst>
          </p:cNvPr>
          <p:cNvSpPr/>
          <p:nvPr/>
        </p:nvSpPr>
        <p:spPr bwMode="white">
          <a:xfrm>
            <a:off x="6310476" y="3648843"/>
            <a:ext cx="1361904" cy="5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FEB7C3-329E-3C9A-968D-C7188C1B6EAA}"/>
              </a:ext>
            </a:extLst>
          </p:cNvPr>
          <p:cNvSpPr/>
          <p:nvPr/>
        </p:nvSpPr>
        <p:spPr bwMode="white">
          <a:xfrm>
            <a:off x="10529523" y="3620264"/>
            <a:ext cx="619047" cy="54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8D8EBF-CE65-6C45-0C42-330490A30DA9}"/>
              </a:ext>
            </a:extLst>
          </p:cNvPr>
          <p:cNvSpPr/>
          <p:nvPr/>
        </p:nvSpPr>
        <p:spPr bwMode="white">
          <a:xfrm>
            <a:off x="1472380" y="4772926"/>
            <a:ext cx="619047" cy="5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47986D-4136-6BD5-88D3-A0A6D4CA6B44}"/>
              </a:ext>
            </a:extLst>
          </p:cNvPr>
          <p:cNvSpPr/>
          <p:nvPr/>
        </p:nvSpPr>
        <p:spPr bwMode="white">
          <a:xfrm>
            <a:off x="4223792" y="4653136"/>
            <a:ext cx="1482627" cy="700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45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2BD75-CC4B-C4A9-482B-97A83DCBBE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DC1A91-4696-037D-0863-3508B14307A3}"/>
              </a:ext>
            </a:extLst>
          </p:cNvPr>
          <p:cNvSpPr/>
          <p:nvPr/>
        </p:nvSpPr>
        <p:spPr bwMode="white">
          <a:xfrm>
            <a:off x="7710476" y="2346370"/>
            <a:ext cx="2504761" cy="56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F65E4A-7DEC-E994-AD90-433596D86066}"/>
              </a:ext>
            </a:extLst>
          </p:cNvPr>
          <p:cNvSpPr/>
          <p:nvPr/>
        </p:nvSpPr>
        <p:spPr bwMode="white">
          <a:xfrm>
            <a:off x="2207568" y="3417451"/>
            <a:ext cx="1800200" cy="73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4A9D48-A9DD-6F87-A05B-63472A3DF354}"/>
              </a:ext>
            </a:extLst>
          </p:cNvPr>
          <p:cNvSpPr/>
          <p:nvPr/>
        </p:nvSpPr>
        <p:spPr bwMode="white">
          <a:xfrm>
            <a:off x="5495336" y="3463047"/>
            <a:ext cx="2719901" cy="553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888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FE243-FE47-332E-124C-446B62AFBB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04441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538DA-F22D-B17A-8550-1A1EBCAC3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8EA386-E269-75DF-284C-3F38701C3786}"/>
              </a:ext>
            </a:extLst>
          </p:cNvPr>
          <p:cNvSpPr/>
          <p:nvPr/>
        </p:nvSpPr>
        <p:spPr bwMode="white">
          <a:xfrm>
            <a:off x="7462857" y="1153084"/>
            <a:ext cx="1733333" cy="4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DCA57C-464C-0293-80C6-40EC6F411B06}"/>
              </a:ext>
            </a:extLst>
          </p:cNvPr>
          <p:cNvSpPr/>
          <p:nvPr/>
        </p:nvSpPr>
        <p:spPr bwMode="white">
          <a:xfrm>
            <a:off x="3777142" y="2268185"/>
            <a:ext cx="361904" cy="4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9FF414-ADC9-535D-85B8-7B57E0034D5B}"/>
              </a:ext>
            </a:extLst>
          </p:cNvPr>
          <p:cNvSpPr/>
          <p:nvPr/>
        </p:nvSpPr>
        <p:spPr bwMode="white">
          <a:xfrm>
            <a:off x="7005714" y="2201470"/>
            <a:ext cx="1714286" cy="571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FA66DB-83C1-20DD-43A4-3163320F27D4}"/>
              </a:ext>
            </a:extLst>
          </p:cNvPr>
          <p:cNvSpPr/>
          <p:nvPr/>
        </p:nvSpPr>
        <p:spPr bwMode="white">
          <a:xfrm>
            <a:off x="3777142" y="3392817"/>
            <a:ext cx="352380" cy="4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F732BC-6FC9-54A5-AA41-1EA3386AFC40}"/>
              </a:ext>
            </a:extLst>
          </p:cNvPr>
          <p:cNvSpPr/>
          <p:nvPr/>
        </p:nvSpPr>
        <p:spPr bwMode="white">
          <a:xfrm>
            <a:off x="6924202" y="3212976"/>
            <a:ext cx="1908102" cy="75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8ECED8-30E8-1A05-E628-9436BC76C313}"/>
              </a:ext>
            </a:extLst>
          </p:cNvPr>
          <p:cNvSpPr/>
          <p:nvPr/>
        </p:nvSpPr>
        <p:spPr bwMode="white">
          <a:xfrm>
            <a:off x="4777142" y="4507918"/>
            <a:ext cx="380952" cy="4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ACAC6F-5EEF-6F49-EC45-728A6C4DF2D6}"/>
              </a:ext>
            </a:extLst>
          </p:cNvPr>
          <p:cNvSpPr/>
          <p:nvPr/>
        </p:nvSpPr>
        <p:spPr bwMode="white">
          <a:xfrm>
            <a:off x="8291428" y="4375731"/>
            <a:ext cx="1908102" cy="638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37E9A1-4EC6-6299-BCEE-EB078075462C}"/>
              </a:ext>
            </a:extLst>
          </p:cNvPr>
          <p:cNvSpPr/>
          <p:nvPr/>
        </p:nvSpPr>
        <p:spPr bwMode="white">
          <a:xfrm>
            <a:off x="681904" y="5603957"/>
            <a:ext cx="676190" cy="49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38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FB4D69-CA79-269C-11E1-EA1C980825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03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45236D-13A6-19A5-0982-C39B3AC97763}"/>
              </a:ext>
            </a:extLst>
          </p:cNvPr>
          <p:cNvSpPr/>
          <p:nvPr/>
        </p:nvSpPr>
        <p:spPr bwMode="white">
          <a:xfrm>
            <a:off x="7536160" y="2172741"/>
            <a:ext cx="1728192" cy="68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0805DB-E03E-2161-9812-E5DAE57BD79D}"/>
              </a:ext>
            </a:extLst>
          </p:cNvPr>
          <p:cNvSpPr/>
          <p:nvPr/>
        </p:nvSpPr>
        <p:spPr bwMode="white">
          <a:xfrm>
            <a:off x="4655840" y="3140968"/>
            <a:ext cx="2914254" cy="680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814FAA-C281-A8E9-A6C6-7F1AEA2F2423}"/>
              </a:ext>
            </a:extLst>
          </p:cNvPr>
          <p:cNvSpPr/>
          <p:nvPr/>
        </p:nvSpPr>
        <p:spPr bwMode="white">
          <a:xfrm>
            <a:off x="8049353" y="4261067"/>
            <a:ext cx="313997" cy="396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21ECF1-29C7-8CFE-40BC-5F1FEFB3D06C}"/>
              </a:ext>
            </a:extLst>
          </p:cNvPr>
          <p:cNvSpPr/>
          <p:nvPr/>
        </p:nvSpPr>
        <p:spPr bwMode="white">
          <a:xfrm>
            <a:off x="3165872" y="5227954"/>
            <a:ext cx="305734" cy="38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98D26D-3D78-D66D-DE50-1EE07E85A08E}"/>
              </a:ext>
            </a:extLst>
          </p:cNvPr>
          <p:cNvSpPr/>
          <p:nvPr/>
        </p:nvSpPr>
        <p:spPr bwMode="white">
          <a:xfrm>
            <a:off x="6793365" y="5227954"/>
            <a:ext cx="313997" cy="38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C872E63-08BA-CFB4-E9AB-ECC2C114C44E}"/>
              </a:ext>
            </a:extLst>
          </p:cNvPr>
          <p:cNvSpPr/>
          <p:nvPr/>
        </p:nvSpPr>
        <p:spPr bwMode="white">
          <a:xfrm>
            <a:off x="2199091" y="6194840"/>
            <a:ext cx="313997" cy="38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473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1BFEE8-C916-06FD-52F4-912AA1221E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1BD19C-E0DE-7B68-015D-79D3831F2458}"/>
              </a:ext>
            </a:extLst>
          </p:cNvPr>
          <p:cNvSpPr/>
          <p:nvPr/>
        </p:nvSpPr>
        <p:spPr bwMode="white">
          <a:xfrm>
            <a:off x="2091428" y="2299140"/>
            <a:ext cx="1276190" cy="45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D199C4-652C-5B38-C03D-56FE176DC062}"/>
              </a:ext>
            </a:extLst>
          </p:cNvPr>
          <p:cNvSpPr/>
          <p:nvPr/>
        </p:nvSpPr>
        <p:spPr bwMode="white">
          <a:xfrm>
            <a:off x="8653333" y="2299140"/>
            <a:ext cx="361904" cy="45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565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5412808-461B-CFB8-B497-77399D3202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86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54A7D482-781A-7556-FE0C-1FC07444A5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5" y="3861048"/>
            <a:ext cx="3960440" cy="22712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77F42187-A932-8354-59C4-1937CEFFB4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3822076"/>
            <a:ext cx="3960440" cy="2271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471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2023-07-17T12:57:26Z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