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2DB15-CA73-6E3E-0C76-68E621ADB9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/>
          <a:stretch/>
        </p:blipFill>
        <p:spPr>
          <a:xfrm>
            <a:off x="4992176" y="3057571"/>
            <a:ext cx="2207648" cy="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50329-D68D-7193-A2D6-5FEE81ED1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D72AD-1B15-8561-BC5C-E2396A55FAE1}"/>
              </a:ext>
            </a:extLst>
          </p:cNvPr>
          <p:cNvSpPr/>
          <p:nvPr/>
        </p:nvSpPr>
        <p:spPr bwMode="auto">
          <a:xfrm>
            <a:off x="5939047" y="1200802"/>
            <a:ext cx="209523" cy="1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9E07C-F507-4DBF-F2F2-19F9AD2023EF}"/>
              </a:ext>
            </a:extLst>
          </p:cNvPr>
          <p:cNvSpPr/>
          <p:nvPr/>
        </p:nvSpPr>
        <p:spPr bwMode="auto">
          <a:xfrm>
            <a:off x="5177142" y="3498358"/>
            <a:ext cx="209523" cy="1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18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9E0DC-EAA0-F377-6E62-4589EBA439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EA5BC-F462-15AC-8009-87427C7270FF}"/>
              </a:ext>
            </a:extLst>
          </p:cNvPr>
          <p:cNvSpPr/>
          <p:nvPr/>
        </p:nvSpPr>
        <p:spPr bwMode="auto">
          <a:xfrm>
            <a:off x="6300952" y="2506512"/>
            <a:ext cx="209523" cy="190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A74C0-A89A-821A-0193-D7E353B50FF2}"/>
              </a:ext>
            </a:extLst>
          </p:cNvPr>
          <p:cNvSpPr/>
          <p:nvPr/>
        </p:nvSpPr>
        <p:spPr bwMode="auto">
          <a:xfrm>
            <a:off x="1300952" y="5146637"/>
            <a:ext cx="9961905" cy="24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CEB28-DA0B-E6F3-E56C-AB9F63EEEDA7}"/>
              </a:ext>
            </a:extLst>
          </p:cNvPr>
          <p:cNvSpPr/>
          <p:nvPr/>
        </p:nvSpPr>
        <p:spPr bwMode="auto">
          <a:xfrm>
            <a:off x="1053333" y="5604131"/>
            <a:ext cx="1914285" cy="23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1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D8EF8-B3ED-534E-7925-1BC31575F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8FCB6-05B1-B4BA-7B63-1182EDEEE444}"/>
              </a:ext>
            </a:extLst>
          </p:cNvPr>
          <p:cNvSpPr/>
          <p:nvPr/>
        </p:nvSpPr>
        <p:spPr bwMode="auto">
          <a:xfrm>
            <a:off x="7529523" y="1124380"/>
            <a:ext cx="7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E950C0-1EFD-336D-11EF-43CB0CB02C75}"/>
              </a:ext>
            </a:extLst>
          </p:cNvPr>
          <p:cNvSpPr/>
          <p:nvPr/>
        </p:nvSpPr>
        <p:spPr bwMode="auto">
          <a:xfrm>
            <a:off x="9805714" y="1124380"/>
            <a:ext cx="9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D11772-40B6-8D47-0531-E48A084CF8E7}"/>
              </a:ext>
            </a:extLst>
          </p:cNvPr>
          <p:cNvSpPr/>
          <p:nvPr/>
        </p:nvSpPr>
        <p:spPr bwMode="auto">
          <a:xfrm>
            <a:off x="2205714" y="1610095"/>
            <a:ext cx="8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E44250-1E03-3C99-5856-B2FD5B3B7535}"/>
              </a:ext>
            </a:extLst>
          </p:cNvPr>
          <p:cNvSpPr/>
          <p:nvPr/>
        </p:nvSpPr>
        <p:spPr bwMode="auto">
          <a:xfrm>
            <a:off x="4748571" y="1600571"/>
            <a:ext cx="10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E8DBC-14C1-6AD5-6097-7A5935240F7C}"/>
              </a:ext>
            </a:extLst>
          </p:cNvPr>
          <p:cNvSpPr/>
          <p:nvPr/>
        </p:nvSpPr>
        <p:spPr bwMode="auto">
          <a:xfrm>
            <a:off x="1234285" y="3572001"/>
            <a:ext cx="4247619" cy="1153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7B869E-E6F8-89B7-AEB5-B746990C22AF}"/>
              </a:ext>
            </a:extLst>
          </p:cNvPr>
          <p:cNvSpPr/>
          <p:nvPr/>
        </p:nvSpPr>
        <p:spPr bwMode="auto">
          <a:xfrm>
            <a:off x="6137512" y="3572001"/>
            <a:ext cx="4238095" cy="1153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3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26FBA-7070-6A4B-9F15-0727F858A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F6FC3-657A-7F69-67E3-3346D4B597F5}"/>
              </a:ext>
            </a:extLst>
          </p:cNvPr>
          <p:cNvSpPr/>
          <p:nvPr/>
        </p:nvSpPr>
        <p:spPr bwMode="auto">
          <a:xfrm>
            <a:off x="1453333" y="1619619"/>
            <a:ext cx="7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25E1B9-2B3E-A5E4-C53E-E3AF709A14B6}"/>
              </a:ext>
            </a:extLst>
          </p:cNvPr>
          <p:cNvSpPr/>
          <p:nvPr/>
        </p:nvSpPr>
        <p:spPr bwMode="auto">
          <a:xfrm>
            <a:off x="2862857" y="1619619"/>
            <a:ext cx="7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9B636-4ECE-0A9C-A8E2-565C23D90C67}"/>
              </a:ext>
            </a:extLst>
          </p:cNvPr>
          <p:cNvSpPr/>
          <p:nvPr/>
        </p:nvSpPr>
        <p:spPr bwMode="auto">
          <a:xfrm>
            <a:off x="1453333" y="2067238"/>
            <a:ext cx="7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424880-BDC7-51C0-0DF4-221448421C56}"/>
              </a:ext>
            </a:extLst>
          </p:cNvPr>
          <p:cNvSpPr/>
          <p:nvPr/>
        </p:nvSpPr>
        <p:spPr bwMode="auto">
          <a:xfrm>
            <a:off x="2891428" y="2067238"/>
            <a:ext cx="7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9966C6-5E91-6002-D894-353904A97B9E}"/>
              </a:ext>
            </a:extLst>
          </p:cNvPr>
          <p:cNvSpPr/>
          <p:nvPr/>
        </p:nvSpPr>
        <p:spPr bwMode="auto">
          <a:xfrm>
            <a:off x="2986666" y="2514857"/>
            <a:ext cx="103809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B2FE6C-8FBE-B5E3-5A7A-3080748A69C3}"/>
              </a:ext>
            </a:extLst>
          </p:cNvPr>
          <p:cNvSpPr/>
          <p:nvPr/>
        </p:nvSpPr>
        <p:spPr bwMode="auto">
          <a:xfrm>
            <a:off x="1453333" y="2952952"/>
            <a:ext cx="10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373B6F-00AA-A086-F706-A9AA4275AD44}"/>
              </a:ext>
            </a:extLst>
          </p:cNvPr>
          <p:cNvSpPr/>
          <p:nvPr/>
        </p:nvSpPr>
        <p:spPr bwMode="auto">
          <a:xfrm>
            <a:off x="4253333" y="2952952"/>
            <a:ext cx="10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59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2023-12-27T13:08:18Z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