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2" r:id="rId4"/>
    <p:sldId id="370" r:id="rId5"/>
    <p:sldId id="368" r:id="rId6"/>
    <p:sldId id="367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4A2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616" y="9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A814F-BECE-7E34-CBDF-89E567726C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30971"/>
          <a:stretch/>
        </p:blipFill>
        <p:spPr>
          <a:xfrm>
            <a:off x="4488120" y="3172608"/>
            <a:ext cx="3215760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A4225D-D2CD-9DE9-7176-56FBB818A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795910"/>
            <a:ext cx="9937103" cy="2264299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44E7806-2909-1E86-9FFD-A2F0D7B94DC6}"/>
              </a:ext>
            </a:extLst>
          </p:cNvPr>
          <p:cNvCxnSpPr/>
          <p:nvPr/>
        </p:nvCxnSpPr>
        <p:spPr>
          <a:xfrm>
            <a:off x="1847528" y="2636912"/>
            <a:ext cx="576064" cy="2880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07ABBDD-FFCC-5BE7-5380-7983BAB22C3C}"/>
              </a:ext>
            </a:extLst>
          </p:cNvPr>
          <p:cNvCxnSpPr/>
          <p:nvPr/>
        </p:nvCxnSpPr>
        <p:spPr>
          <a:xfrm>
            <a:off x="4367808" y="2636912"/>
            <a:ext cx="576064" cy="2880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12C4145-D981-E63E-76D7-25DAA9D4605A}"/>
              </a:ext>
            </a:extLst>
          </p:cNvPr>
          <p:cNvCxnSpPr/>
          <p:nvPr/>
        </p:nvCxnSpPr>
        <p:spPr>
          <a:xfrm>
            <a:off x="6848605" y="2636912"/>
            <a:ext cx="576064" cy="2880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8FA59A0-9FF8-89C6-EC49-03343DF35327}"/>
              </a:ext>
            </a:extLst>
          </p:cNvPr>
          <p:cNvCxnSpPr/>
          <p:nvPr/>
        </p:nvCxnSpPr>
        <p:spPr>
          <a:xfrm>
            <a:off x="9984432" y="2636912"/>
            <a:ext cx="576064" cy="2880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456D313-8E58-CB2F-71CE-C5F17B3749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61" y="3108803"/>
            <a:ext cx="10800000" cy="3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97C928D-974E-3972-1491-59D581FAC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6317" y="3837611"/>
            <a:ext cx="1248763" cy="6808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B3424FA-ACD6-3C80-3DC8-0E7387CE26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8365" y="4701707"/>
            <a:ext cx="1248763" cy="6808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70E81A7-387F-242B-B17A-21EB252F0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1461" y="4740380"/>
            <a:ext cx="1248763" cy="6808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D712680-79D6-669C-F76D-BDEF25B26F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661" y="5637811"/>
            <a:ext cx="1248763" cy="68082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34BAC26-A943-A37C-4141-7CECA9F48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8365" y="5637811"/>
            <a:ext cx="1248763" cy="68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6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04093-0F8C-5F4B-B9AD-F2E55975F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F9D06-584D-18DF-C145-7F0C1C83D7DF}"/>
              </a:ext>
            </a:extLst>
          </p:cNvPr>
          <p:cNvSpPr/>
          <p:nvPr/>
        </p:nvSpPr>
        <p:spPr bwMode="auto">
          <a:xfrm>
            <a:off x="1672380" y="1696858"/>
            <a:ext cx="533333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BF5EA8-CB24-652A-C6D1-550D9A10D75C}"/>
              </a:ext>
            </a:extLst>
          </p:cNvPr>
          <p:cNvSpPr/>
          <p:nvPr/>
        </p:nvSpPr>
        <p:spPr bwMode="auto">
          <a:xfrm>
            <a:off x="3710476" y="2211889"/>
            <a:ext cx="533333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6DFB6-A5BD-61C9-E4A8-3C5B51F9D34D}"/>
              </a:ext>
            </a:extLst>
          </p:cNvPr>
          <p:cNvSpPr/>
          <p:nvPr/>
        </p:nvSpPr>
        <p:spPr bwMode="auto">
          <a:xfrm>
            <a:off x="8320000" y="2717383"/>
            <a:ext cx="514285" cy="2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2CBBE7-1F66-1CC0-75F6-79D88E99E03A}"/>
              </a:ext>
            </a:extLst>
          </p:cNvPr>
          <p:cNvSpPr/>
          <p:nvPr/>
        </p:nvSpPr>
        <p:spPr bwMode="auto">
          <a:xfrm>
            <a:off x="3196190" y="3241951"/>
            <a:ext cx="542857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201C20-8C37-D48E-F2B5-891CEA534D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07580"/>
            <a:ext cx="10800000" cy="16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5B9DD1-6970-FA5F-4120-CEC0CDC903FF}"/>
              </a:ext>
            </a:extLst>
          </p:cNvPr>
          <p:cNvSpPr/>
          <p:nvPr/>
        </p:nvSpPr>
        <p:spPr bwMode="auto">
          <a:xfrm>
            <a:off x="6476952" y="4359960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1939A7-FA91-A77C-29A5-D49D7671D0EE}"/>
              </a:ext>
            </a:extLst>
          </p:cNvPr>
          <p:cNvSpPr/>
          <p:nvPr/>
        </p:nvSpPr>
        <p:spPr bwMode="auto">
          <a:xfrm>
            <a:off x="9248380" y="4359960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0B723A-EFD5-EAA7-89A5-4D900B5BDD68}"/>
              </a:ext>
            </a:extLst>
          </p:cNvPr>
          <p:cNvSpPr/>
          <p:nvPr/>
        </p:nvSpPr>
        <p:spPr bwMode="auto">
          <a:xfrm>
            <a:off x="2953142" y="4874246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C00CF6-949F-5188-EC03-32BB028A415F}"/>
              </a:ext>
            </a:extLst>
          </p:cNvPr>
          <p:cNvSpPr/>
          <p:nvPr/>
        </p:nvSpPr>
        <p:spPr bwMode="auto">
          <a:xfrm>
            <a:off x="5886476" y="4883770"/>
            <a:ext cx="514285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8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F4CDC-B5FF-EA92-F74F-59C22909F7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3C3F7-6810-68A9-87A7-C7D6E2F40E8F}"/>
              </a:ext>
            </a:extLst>
          </p:cNvPr>
          <p:cNvSpPr/>
          <p:nvPr/>
        </p:nvSpPr>
        <p:spPr bwMode="auto">
          <a:xfrm>
            <a:off x="1291428" y="2238666"/>
            <a:ext cx="715238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18D13C-9B90-61AE-83CF-120737030DE8}"/>
              </a:ext>
            </a:extLst>
          </p:cNvPr>
          <p:cNvSpPr/>
          <p:nvPr/>
        </p:nvSpPr>
        <p:spPr bwMode="auto">
          <a:xfrm>
            <a:off x="1310476" y="3276761"/>
            <a:ext cx="6371428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4E58AA-F44B-B698-B01E-2ADA95B4B4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39954"/>
            <a:ext cx="10800000" cy="25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1EE7E-C6C7-78AE-6062-AEFE2FB32CEC}"/>
              </a:ext>
            </a:extLst>
          </p:cNvPr>
          <p:cNvSpPr/>
          <p:nvPr/>
        </p:nvSpPr>
        <p:spPr bwMode="auto">
          <a:xfrm>
            <a:off x="1281904" y="4278049"/>
            <a:ext cx="5619047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EA97B4-1256-00FF-1583-51A7C6423767}"/>
              </a:ext>
            </a:extLst>
          </p:cNvPr>
          <p:cNvSpPr/>
          <p:nvPr/>
        </p:nvSpPr>
        <p:spPr bwMode="auto">
          <a:xfrm>
            <a:off x="1281904" y="5830430"/>
            <a:ext cx="96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6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A6420-FC30-3C25-F92E-893F9BA19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52650-39BB-66BD-8CDD-946A697CFEF1}"/>
              </a:ext>
            </a:extLst>
          </p:cNvPr>
          <p:cNvSpPr/>
          <p:nvPr/>
        </p:nvSpPr>
        <p:spPr bwMode="auto">
          <a:xfrm>
            <a:off x="5767619" y="2467238"/>
            <a:ext cx="3523809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033B22-FC77-F367-E4BA-3279BC5B956B}"/>
              </a:ext>
            </a:extLst>
          </p:cNvPr>
          <p:cNvSpPr/>
          <p:nvPr/>
        </p:nvSpPr>
        <p:spPr bwMode="auto">
          <a:xfrm>
            <a:off x="1443809" y="2933904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B7D409-B183-5A50-5A61-308C2EA89EC4}"/>
              </a:ext>
            </a:extLst>
          </p:cNvPr>
          <p:cNvSpPr/>
          <p:nvPr/>
        </p:nvSpPr>
        <p:spPr bwMode="auto">
          <a:xfrm>
            <a:off x="6358095" y="2933904"/>
            <a:ext cx="15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A00328-DC2A-A805-E29D-DE298D5545D6}"/>
              </a:ext>
            </a:extLst>
          </p:cNvPr>
          <p:cNvSpPr/>
          <p:nvPr/>
        </p:nvSpPr>
        <p:spPr bwMode="auto">
          <a:xfrm>
            <a:off x="2729523" y="3400571"/>
            <a:ext cx="15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B2BC13-E5CD-251E-D48F-8E75BB11D228}"/>
              </a:ext>
            </a:extLst>
          </p:cNvPr>
          <p:cNvSpPr/>
          <p:nvPr/>
        </p:nvSpPr>
        <p:spPr bwMode="auto">
          <a:xfrm>
            <a:off x="5377142" y="3400571"/>
            <a:ext cx="38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3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21C37-DCF0-58C8-4C0A-6BE2ED005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8576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E90AC-210C-BDEC-52F7-03457BBDE9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25091-DEA9-4EAE-2F9A-3F5B3B6D9177}"/>
              </a:ext>
            </a:extLst>
          </p:cNvPr>
          <p:cNvSpPr/>
          <p:nvPr/>
        </p:nvSpPr>
        <p:spPr bwMode="auto">
          <a:xfrm>
            <a:off x="4853333" y="1162649"/>
            <a:ext cx="533333" cy="247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DFA28-A82B-FC98-D37D-189804753B5E}"/>
              </a:ext>
            </a:extLst>
          </p:cNvPr>
          <p:cNvSpPr/>
          <p:nvPr/>
        </p:nvSpPr>
        <p:spPr bwMode="auto">
          <a:xfrm>
            <a:off x="8539047" y="1172181"/>
            <a:ext cx="542857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09CCB3-ABF2-EE93-A15C-D07155EBE07A}"/>
              </a:ext>
            </a:extLst>
          </p:cNvPr>
          <p:cNvSpPr/>
          <p:nvPr/>
        </p:nvSpPr>
        <p:spPr bwMode="auto">
          <a:xfrm>
            <a:off x="3205714" y="3498103"/>
            <a:ext cx="4838095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84360C-95BE-20CF-A252-812E66137119}"/>
              </a:ext>
            </a:extLst>
          </p:cNvPr>
          <p:cNvSpPr/>
          <p:nvPr/>
        </p:nvSpPr>
        <p:spPr bwMode="auto">
          <a:xfrm>
            <a:off x="3824761" y="4661064"/>
            <a:ext cx="3571428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1BD6D7-D448-10F5-4FD9-93F7505C86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28840"/>
            <a:ext cx="10800000" cy="150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2E764D-489A-55FC-7003-2B58046B0D26}"/>
              </a:ext>
            </a:extLst>
          </p:cNvPr>
          <p:cNvSpPr/>
          <p:nvPr/>
        </p:nvSpPr>
        <p:spPr bwMode="auto">
          <a:xfrm>
            <a:off x="1272380" y="5795506"/>
            <a:ext cx="99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E993F0-1630-91EA-B274-21CA533B6DBE}"/>
              </a:ext>
            </a:extLst>
          </p:cNvPr>
          <p:cNvSpPr/>
          <p:nvPr/>
        </p:nvSpPr>
        <p:spPr bwMode="auto">
          <a:xfrm>
            <a:off x="1034285" y="6271697"/>
            <a:ext cx="115238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8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7BBE3-42A2-83C1-EAB0-84E55623F1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43C737-9001-0A39-BED2-C19D2D2D0064}"/>
              </a:ext>
            </a:extLst>
          </p:cNvPr>
          <p:cNvSpPr/>
          <p:nvPr/>
        </p:nvSpPr>
        <p:spPr bwMode="auto">
          <a:xfrm>
            <a:off x="1443809" y="2962476"/>
            <a:ext cx="98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63083A-2376-C58E-56B0-5114DCC25338}"/>
              </a:ext>
            </a:extLst>
          </p:cNvPr>
          <p:cNvSpPr/>
          <p:nvPr/>
        </p:nvSpPr>
        <p:spPr bwMode="auto">
          <a:xfrm>
            <a:off x="1186666" y="3429142"/>
            <a:ext cx="320000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2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