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44979-11E7-58EF-2A88-ACDA1C9F06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 b="19809"/>
          <a:stretch/>
        </p:blipFill>
        <p:spPr>
          <a:xfrm>
            <a:off x="3335992" y="3100600"/>
            <a:ext cx="552001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A758A-8DB3-CA69-844E-B8275DDB30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16DF7-7407-3DEC-38BB-4A67A687654D}"/>
              </a:ext>
            </a:extLst>
          </p:cNvPr>
          <p:cNvSpPr/>
          <p:nvPr/>
        </p:nvSpPr>
        <p:spPr bwMode="auto">
          <a:xfrm>
            <a:off x="4462857" y="1619619"/>
            <a:ext cx="714285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69E227-B280-E04F-7A5F-1225C358580F}"/>
              </a:ext>
            </a:extLst>
          </p:cNvPr>
          <p:cNvSpPr/>
          <p:nvPr/>
        </p:nvSpPr>
        <p:spPr bwMode="auto">
          <a:xfrm>
            <a:off x="7329523" y="2600571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17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FE1D3-13C9-3539-5C69-FE853517BA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B53ED-C118-19D5-3541-803223A384A2}"/>
              </a:ext>
            </a:extLst>
          </p:cNvPr>
          <p:cNvSpPr/>
          <p:nvPr/>
        </p:nvSpPr>
        <p:spPr bwMode="auto">
          <a:xfrm>
            <a:off x="2339047" y="3101325"/>
            <a:ext cx="238095" cy="19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337C36-E932-680F-4FC5-E2F84AEE8395}"/>
              </a:ext>
            </a:extLst>
          </p:cNvPr>
          <p:cNvSpPr/>
          <p:nvPr/>
        </p:nvSpPr>
        <p:spPr bwMode="auto">
          <a:xfrm>
            <a:off x="4729523" y="3101325"/>
            <a:ext cx="342857" cy="19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0F565C-AC45-8FD9-8F82-432232B5A68B}"/>
              </a:ext>
            </a:extLst>
          </p:cNvPr>
          <p:cNvSpPr/>
          <p:nvPr/>
        </p:nvSpPr>
        <p:spPr bwMode="auto">
          <a:xfrm>
            <a:off x="7300952" y="3091777"/>
            <a:ext cx="514285" cy="20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550CC1-914F-8404-CA58-4F4B7C228431}"/>
              </a:ext>
            </a:extLst>
          </p:cNvPr>
          <p:cNvSpPr/>
          <p:nvPr/>
        </p:nvSpPr>
        <p:spPr bwMode="auto">
          <a:xfrm>
            <a:off x="3072380" y="3569204"/>
            <a:ext cx="552380" cy="219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E51647-6AD7-47FE-405B-D4D46AF50B3E}"/>
              </a:ext>
            </a:extLst>
          </p:cNvPr>
          <p:cNvSpPr/>
          <p:nvPr/>
        </p:nvSpPr>
        <p:spPr bwMode="auto">
          <a:xfrm>
            <a:off x="5005714" y="3559656"/>
            <a:ext cx="1542857" cy="24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FD75E9-2439-1DCF-E648-1DE9EFD619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2952"/>
            <a:ext cx="10800000" cy="24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572A64-379F-B7AE-4AB0-9FE2C2A02895}"/>
              </a:ext>
            </a:extLst>
          </p:cNvPr>
          <p:cNvSpPr/>
          <p:nvPr/>
        </p:nvSpPr>
        <p:spPr bwMode="auto">
          <a:xfrm>
            <a:off x="10691428" y="4531999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A121DA-A63F-6192-57D2-F0FA1DB4C842}"/>
              </a:ext>
            </a:extLst>
          </p:cNvPr>
          <p:cNvSpPr/>
          <p:nvPr/>
        </p:nvSpPr>
        <p:spPr bwMode="auto">
          <a:xfrm>
            <a:off x="10700952" y="5017713"/>
            <a:ext cx="2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A6EA9D-9DDE-E573-9404-5580F1311EA3}"/>
              </a:ext>
            </a:extLst>
          </p:cNvPr>
          <p:cNvSpPr/>
          <p:nvPr/>
        </p:nvSpPr>
        <p:spPr bwMode="auto">
          <a:xfrm>
            <a:off x="10691428" y="5503428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76DEBA-E5D3-566D-E3E0-35AED2B7B88A}"/>
              </a:ext>
            </a:extLst>
          </p:cNvPr>
          <p:cNvSpPr/>
          <p:nvPr/>
        </p:nvSpPr>
        <p:spPr bwMode="auto">
          <a:xfrm>
            <a:off x="10700952" y="5989142"/>
            <a:ext cx="2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91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5CD25-0FF8-E756-CE58-97C0B5D69C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55976"/>
            <a:ext cx="10800000" cy="25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D59D0A-D152-7C3B-4351-9B10C385A6D4}"/>
              </a:ext>
            </a:extLst>
          </p:cNvPr>
          <p:cNvSpPr/>
          <p:nvPr/>
        </p:nvSpPr>
        <p:spPr bwMode="auto">
          <a:xfrm>
            <a:off x="3324571" y="1422642"/>
            <a:ext cx="33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155C4-F455-830F-55DE-4528DF0C96BD}"/>
              </a:ext>
            </a:extLst>
          </p:cNvPr>
          <p:cNvSpPr/>
          <p:nvPr/>
        </p:nvSpPr>
        <p:spPr bwMode="auto">
          <a:xfrm>
            <a:off x="4086476" y="1908356"/>
            <a:ext cx="66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65F5D-BE94-C9E4-C454-B25920BC2B8C}"/>
              </a:ext>
            </a:extLst>
          </p:cNvPr>
          <p:cNvSpPr/>
          <p:nvPr/>
        </p:nvSpPr>
        <p:spPr bwMode="auto">
          <a:xfrm>
            <a:off x="4086476" y="2394071"/>
            <a:ext cx="34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DD1D0-17E1-A1FC-3A17-A297B219F04A}"/>
              </a:ext>
            </a:extLst>
          </p:cNvPr>
          <p:cNvSpPr/>
          <p:nvPr/>
        </p:nvSpPr>
        <p:spPr bwMode="auto">
          <a:xfrm>
            <a:off x="4086476" y="2879785"/>
            <a:ext cx="42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DD9DA1-2020-61EE-F072-EBA62773C5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140968"/>
            <a:ext cx="10800000" cy="35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61EA49-8A39-2D54-AEB0-12172CD1C3BB}"/>
              </a:ext>
            </a:extLst>
          </p:cNvPr>
          <p:cNvSpPr/>
          <p:nvPr/>
        </p:nvSpPr>
        <p:spPr bwMode="auto">
          <a:xfrm>
            <a:off x="1419809" y="3807634"/>
            <a:ext cx="285714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5B54F9-D172-664C-4581-517F9D55E63E}"/>
              </a:ext>
            </a:extLst>
          </p:cNvPr>
          <p:cNvSpPr/>
          <p:nvPr/>
        </p:nvSpPr>
        <p:spPr bwMode="auto">
          <a:xfrm>
            <a:off x="2191238" y="3807634"/>
            <a:ext cx="276190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F81E1C-2BBE-36AD-63FC-DE3D3423B1FA}"/>
              </a:ext>
            </a:extLst>
          </p:cNvPr>
          <p:cNvSpPr/>
          <p:nvPr/>
        </p:nvSpPr>
        <p:spPr bwMode="auto">
          <a:xfrm>
            <a:off x="4476952" y="3807634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7333B5-E934-7E39-4091-9F3404A25B3A}"/>
              </a:ext>
            </a:extLst>
          </p:cNvPr>
          <p:cNvSpPr/>
          <p:nvPr/>
        </p:nvSpPr>
        <p:spPr bwMode="auto">
          <a:xfrm>
            <a:off x="6505523" y="3798110"/>
            <a:ext cx="27619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6C36AA-0B97-A92A-21E9-B2784134C349}"/>
              </a:ext>
            </a:extLst>
          </p:cNvPr>
          <p:cNvSpPr/>
          <p:nvPr/>
        </p:nvSpPr>
        <p:spPr bwMode="auto">
          <a:xfrm>
            <a:off x="9048380" y="3788587"/>
            <a:ext cx="28571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2D76C6-5D67-95FC-96FD-9856C8CACCD7}"/>
              </a:ext>
            </a:extLst>
          </p:cNvPr>
          <p:cNvSpPr/>
          <p:nvPr/>
        </p:nvSpPr>
        <p:spPr bwMode="auto">
          <a:xfrm>
            <a:off x="9819809" y="3807634"/>
            <a:ext cx="295238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55906F-A31E-81E6-9425-5C38DE29B388}"/>
              </a:ext>
            </a:extLst>
          </p:cNvPr>
          <p:cNvSpPr/>
          <p:nvPr/>
        </p:nvSpPr>
        <p:spPr bwMode="auto">
          <a:xfrm>
            <a:off x="2181714" y="4283825"/>
            <a:ext cx="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51158A-F30F-FFC5-35F6-CED45C40438D}"/>
              </a:ext>
            </a:extLst>
          </p:cNvPr>
          <p:cNvSpPr/>
          <p:nvPr/>
        </p:nvSpPr>
        <p:spPr bwMode="auto">
          <a:xfrm>
            <a:off x="3991238" y="4293348"/>
            <a:ext cx="24761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037F66-92BA-9384-A15E-ABA4DAB02C52}"/>
              </a:ext>
            </a:extLst>
          </p:cNvPr>
          <p:cNvSpPr/>
          <p:nvPr/>
        </p:nvSpPr>
        <p:spPr bwMode="auto">
          <a:xfrm>
            <a:off x="4991238" y="4293348"/>
            <a:ext cx="266666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1028289-F668-A4AC-9262-639575CB6C54}"/>
              </a:ext>
            </a:extLst>
          </p:cNvPr>
          <p:cNvSpPr/>
          <p:nvPr/>
        </p:nvSpPr>
        <p:spPr bwMode="auto">
          <a:xfrm>
            <a:off x="7286476" y="4283825"/>
            <a:ext cx="27619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EE404F-2542-B375-0BA0-69E8FFD98D61}"/>
              </a:ext>
            </a:extLst>
          </p:cNvPr>
          <p:cNvSpPr/>
          <p:nvPr/>
        </p:nvSpPr>
        <p:spPr bwMode="auto">
          <a:xfrm>
            <a:off x="9572190" y="4302872"/>
            <a:ext cx="266666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E677B82-EE0A-77B5-F053-0916194B8293}"/>
              </a:ext>
            </a:extLst>
          </p:cNvPr>
          <p:cNvSpPr/>
          <p:nvPr/>
        </p:nvSpPr>
        <p:spPr bwMode="auto">
          <a:xfrm>
            <a:off x="10324571" y="4293348"/>
            <a:ext cx="29523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CF7CDCF-0F9C-4BFD-BCFD-1FC10B57F08D}"/>
              </a:ext>
            </a:extLst>
          </p:cNvPr>
          <p:cNvSpPr/>
          <p:nvPr/>
        </p:nvSpPr>
        <p:spPr bwMode="auto">
          <a:xfrm>
            <a:off x="1667428" y="4788587"/>
            <a:ext cx="285714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1D38A43-C861-EFC3-6DBA-8D0F913A9C8E}"/>
              </a:ext>
            </a:extLst>
          </p:cNvPr>
          <p:cNvSpPr/>
          <p:nvPr/>
        </p:nvSpPr>
        <p:spPr bwMode="auto">
          <a:xfrm>
            <a:off x="2696000" y="4779063"/>
            <a:ext cx="27619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CF392A9-B3BE-3082-6DD8-16F9706AFCE7}"/>
              </a:ext>
            </a:extLst>
          </p:cNvPr>
          <p:cNvSpPr/>
          <p:nvPr/>
        </p:nvSpPr>
        <p:spPr bwMode="auto">
          <a:xfrm>
            <a:off x="4724571" y="4798110"/>
            <a:ext cx="285714" cy="1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F7B1D5F-2E7A-C9E9-5A5B-E7497D1F59F1}"/>
              </a:ext>
            </a:extLst>
          </p:cNvPr>
          <p:cNvSpPr/>
          <p:nvPr/>
        </p:nvSpPr>
        <p:spPr bwMode="auto">
          <a:xfrm>
            <a:off x="6505523" y="4779063"/>
            <a:ext cx="285714" cy="266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40AD359-4CFF-C268-FEAA-AFA1163FA3B2}"/>
              </a:ext>
            </a:extLst>
          </p:cNvPr>
          <p:cNvSpPr/>
          <p:nvPr/>
        </p:nvSpPr>
        <p:spPr bwMode="auto">
          <a:xfrm>
            <a:off x="7534095" y="4779063"/>
            <a:ext cx="2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F3BAA2E-F46F-87C4-AEB5-E5DE96CEC067}"/>
              </a:ext>
            </a:extLst>
          </p:cNvPr>
          <p:cNvSpPr/>
          <p:nvPr/>
        </p:nvSpPr>
        <p:spPr bwMode="auto">
          <a:xfrm>
            <a:off x="9334095" y="4779063"/>
            <a:ext cx="238094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DED7714-3AC6-4720-518F-968A7D2D5220}"/>
              </a:ext>
            </a:extLst>
          </p:cNvPr>
          <p:cNvSpPr/>
          <p:nvPr/>
        </p:nvSpPr>
        <p:spPr bwMode="auto">
          <a:xfrm>
            <a:off x="9724571" y="5817158"/>
            <a:ext cx="15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3BDB156-41CD-8B59-4275-2221412C4617}"/>
              </a:ext>
            </a:extLst>
          </p:cNvPr>
          <p:cNvSpPr/>
          <p:nvPr/>
        </p:nvSpPr>
        <p:spPr bwMode="auto">
          <a:xfrm>
            <a:off x="1172190" y="6312396"/>
            <a:ext cx="7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7E09B27-7DFA-AB7A-240C-A325466E9581}"/>
              </a:ext>
            </a:extLst>
          </p:cNvPr>
          <p:cNvSpPr/>
          <p:nvPr/>
        </p:nvSpPr>
        <p:spPr bwMode="auto">
          <a:xfrm>
            <a:off x="3686476" y="6312396"/>
            <a:ext cx="220000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C77B5B8-59E1-0AB2-3D6D-5CD3ABCC1C09}"/>
              </a:ext>
            </a:extLst>
          </p:cNvPr>
          <p:cNvSpPr/>
          <p:nvPr/>
        </p:nvSpPr>
        <p:spPr bwMode="auto">
          <a:xfrm>
            <a:off x="8010285" y="6302872"/>
            <a:ext cx="26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9B3672F-8401-55B4-0DF1-04E1CAF6406D}"/>
              </a:ext>
            </a:extLst>
          </p:cNvPr>
          <p:cNvSpPr/>
          <p:nvPr/>
        </p:nvSpPr>
        <p:spPr bwMode="auto">
          <a:xfrm>
            <a:off x="3910285" y="4755252"/>
            <a:ext cx="328571" cy="266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2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