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724" y="6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C65F9-DCA0-AC6D-FBEA-F4DC897900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 b="14718"/>
          <a:stretch/>
        </p:blipFill>
        <p:spPr>
          <a:xfrm>
            <a:off x="4920168" y="3136604"/>
            <a:ext cx="2351664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AF720-6D09-2306-E8B6-BFA2AF5C46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F76634-4BCA-246E-2DE3-6A664736D068}"/>
              </a:ext>
            </a:extLst>
          </p:cNvPr>
          <p:cNvSpPr/>
          <p:nvPr/>
        </p:nvSpPr>
        <p:spPr bwMode="auto">
          <a:xfrm>
            <a:off x="3843809" y="2495809"/>
            <a:ext cx="1561904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E0DA75-9BE1-8DBD-7E0B-39AC0F8D149E}"/>
              </a:ext>
            </a:extLst>
          </p:cNvPr>
          <p:cNvSpPr/>
          <p:nvPr/>
        </p:nvSpPr>
        <p:spPr bwMode="auto">
          <a:xfrm>
            <a:off x="7786666" y="2476761"/>
            <a:ext cx="3466666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7EFDF0-8CF9-ED54-8C37-A35838CC16F3}"/>
              </a:ext>
            </a:extLst>
          </p:cNvPr>
          <p:cNvSpPr/>
          <p:nvPr/>
        </p:nvSpPr>
        <p:spPr bwMode="auto">
          <a:xfrm>
            <a:off x="1053333" y="2914857"/>
            <a:ext cx="155238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D15C0E-1F98-74C5-39E1-531148AD94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62475"/>
            <a:ext cx="10800000" cy="25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EFDBEB-65F9-A1C4-8A6A-63682BC324C6}"/>
              </a:ext>
            </a:extLst>
          </p:cNvPr>
          <p:cNvSpPr/>
          <p:nvPr/>
        </p:nvSpPr>
        <p:spPr bwMode="auto">
          <a:xfrm>
            <a:off x="4596190" y="5229141"/>
            <a:ext cx="104761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81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92694-5628-16F0-C118-8FA3CEEDEB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E77281-0048-3A5B-4BD0-7401C61AE74C}"/>
              </a:ext>
            </a:extLst>
          </p:cNvPr>
          <p:cNvSpPr/>
          <p:nvPr/>
        </p:nvSpPr>
        <p:spPr bwMode="auto">
          <a:xfrm>
            <a:off x="3777142" y="2642309"/>
            <a:ext cx="533333" cy="209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C15810-61CF-AD40-4E38-1A335D6869B9}"/>
              </a:ext>
            </a:extLst>
          </p:cNvPr>
          <p:cNvSpPr/>
          <p:nvPr/>
        </p:nvSpPr>
        <p:spPr bwMode="auto">
          <a:xfrm>
            <a:off x="6329523" y="2623220"/>
            <a:ext cx="542857" cy="24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2C8B2B-4029-A5B4-543B-687006D01A6C}"/>
              </a:ext>
            </a:extLst>
          </p:cNvPr>
          <p:cNvSpPr/>
          <p:nvPr/>
        </p:nvSpPr>
        <p:spPr bwMode="auto">
          <a:xfrm>
            <a:off x="8891428" y="2623220"/>
            <a:ext cx="523809" cy="24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B766F5-1999-330B-22DC-B58A76B42784}"/>
              </a:ext>
            </a:extLst>
          </p:cNvPr>
          <p:cNvSpPr/>
          <p:nvPr/>
        </p:nvSpPr>
        <p:spPr bwMode="auto">
          <a:xfrm>
            <a:off x="2967619" y="3138630"/>
            <a:ext cx="2152380" cy="22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8969A7-D14F-A9CE-3522-CFC8575904DB}"/>
              </a:ext>
            </a:extLst>
          </p:cNvPr>
          <p:cNvSpPr/>
          <p:nvPr/>
        </p:nvSpPr>
        <p:spPr bwMode="auto">
          <a:xfrm>
            <a:off x="5529523" y="3129085"/>
            <a:ext cx="2142857" cy="24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F71ED0-A498-BAE0-9672-263BDBDE10BF}"/>
              </a:ext>
            </a:extLst>
          </p:cNvPr>
          <p:cNvSpPr/>
          <p:nvPr/>
        </p:nvSpPr>
        <p:spPr bwMode="auto">
          <a:xfrm>
            <a:off x="8043809" y="3138630"/>
            <a:ext cx="2200000" cy="22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9B5605-01DE-951E-CC96-53E98672C9FC}"/>
              </a:ext>
            </a:extLst>
          </p:cNvPr>
          <p:cNvSpPr/>
          <p:nvPr/>
        </p:nvSpPr>
        <p:spPr bwMode="auto">
          <a:xfrm>
            <a:off x="3215238" y="3682673"/>
            <a:ext cx="304761" cy="24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61A6FD-FA58-E607-15E8-9F5586C81EB0}"/>
              </a:ext>
            </a:extLst>
          </p:cNvPr>
          <p:cNvSpPr/>
          <p:nvPr/>
        </p:nvSpPr>
        <p:spPr bwMode="auto">
          <a:xfrm>
            <a:off x="5767619" y="3692218"/>
            <a:ext cx="800000" cy="24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B9CDD4-69E6-53FB-2CBD-B794B195D125}"/>
              </a:ext>
            </a:extLst>
          </p:cNvPr>
          <p:cNvSpPr/>
          <p:nvPr/>
        </p:nvSpPr>
        <p:spPr bwMode="auto">
          <a:xfrm>
            <a:off x="9796190" y="3701763"/>
            <a:ext cx="533333" cy="219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B6DE69-1D97-D662-F851-E50CFF998379}"/>
              </a:ext>
            </a:extLst>
          </p:cNvPr>
          <p:cNvSpPr/>
          <p:nvPr/>
        </p:nvSpPr>
        <p:spPr bwMode="auto">
          <a:xfrm>
            <a:off x="1453333" y="4131271"/>
            <a:ext cx="2152380" cy="22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53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FD9BB-0C9F-64F2-3E7A-75FF9C6CA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F79B3-20C1-5BFA-AE4A-A47231C413A7}"/>
              </a:ext>
            </a:extLst>
          </p:cNvPr>
          <p:cNvSpPr/>
          <p:nvPr/>
        </p:nvSpPr>
        <p:spPr bwMode="auto">
          <a:xfrm>
            <a:off x="3586666" y="2429142"/>
            <a:ext cx="5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0C8093-96CD-2307-BBED-4F404D8FB405}"/>
              </a:ext>
            </a:extLst>
          </p:cNvPr>
          <p:cNvSpPr/>
          <p:nvPr/>
        </p:nvSpPr>
        <p:spPr bwMode="auto">
          <a:xfrm>
            <a:off x="4862857" y="2429142"/>
            <a:ext cx="5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2414E2-7F82-C051-8CD2-08A334338453}"/>
              </a:ext>
            </a:extLst>
          </p:cNvPr>
          <p:cNvSpPr/>
          <p:nvPr/>
        </p:nvSpPr>
        <p:spPr bwMode="auto">
          <a:xfrm>
            <a:off x="9843809" y="2448190"/>
            <a:ext cx="1009523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62AFAF-8B75-2BE7-A484-9218CBE6E20F}"/>
              </a:ext>
            </a:extLst>
          </p:cNvPr>
          <p:cNvSpPr/>
          <p:nvPr/>
        </p:nvSpPr>
        <p:spPr bwMode="auto">
          <a:xfrm>
            <a:off x="1548571" y="2867238"/>
            <a:ext cx="80000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62900D-2886-29E5-E669-7B6DE461D9A7}"/>
              </a:ext>
            </a:extLst>
          </p:cNvPr>
          <p:cNvSpPr/>
          <p:nvPr/>
        </p:nvSpPr>
        <p:spPr bwMode="auto">
          <a:xfrm>
            <a:off x="4243809" y="2867238"/>
            <a:ext cx="103809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CDBAEB-AEDA-904E-4A52-A780BE929FCB}"/>
              </a:ext>
            </a:extLst>
          </p:cNvPr>
          <p:cNvSpPr/>
          <p:nvPr/>
        </p:nvSpPr>
        <p:spPr bwMode="auto">
          <a:xfrm>
            <a:off x="1320000" y="3724380"/>
            <a:ext cx="7628571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86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BCF29-816C-A70A-C7D0-8AD080AE1B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BB40D0-F62A-CBAD-0E8C-A4CC78D990E6}"/>
              </a:ext>
            </a:extLst>
          </p:cNvPr>
          <p:cNvSpPr/>
          <p:nvPr/>
        </p:nvSpPr>
        <p:spPr bwMode="auto">
          <a:xfrm>
            <a:off x="2348571" y="1562476"/>
            <a:ext cx="177142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8FD475-5452-BBD0-6348-D6204190A37C}"/>
              </a:ext>
            </a:extLst>
          </p:cNvPr>
          <p:cNvSpPr/>
          <p:nvPr/>
        </p:nvSpPr>
        <p:spPr bwMode="auto">
          <a:xfrm>
            <a:off x="4748571" y="1572000"/>
            <a:ext cx="180952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E74AAB-62AC-9168-4FB2-648ED64EF4C8}"/>
              </a:ext>
            </a:extLst>
          </p:cNvPr>
          <p:cNvSpPr/>
          <p:nvPr/>
        </p:nvSpPr>
        <p:spPr bwMode="auto">
          <a:xfrm>
            <a:off x="2977142" y="2429142"/>
            <a:ext cx="177142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B3A9BA-1D25-08C1-8EBB-139CF9C58924}"/>
              </a:ext>
            </a:extLst>
          </p:cNvPr>
          <p:cNvSpPr/>
          <p:nvPr/>
        </p:nvSpPr>
        <p:spPr bwMode="auto">
          <a:xfrm>
            <a:off x="5377142" y="2429142"/>
            <a:ext cx="1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EC03C3-5998-AB35-1876-F67511142737}"/>
              </a:ext>
            </a:extLst>
          </p:cNvPr>
          <p:cNvSpPr/>
          <p:nvPr/>
        </p:nvSpPr>
        <p:spPr bwMode="auto">
          <a:xfrm>
            <a:off x="1939047" y="2857714"/>
            <a:ext cx="180952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401A45-8DEF-BFCF-12D3-1C53FF6E3EF8}"/>
              </a:ext>
            </a:extLst>
          </p:cNvPr>
          <p:cNvSpPr/>
          <p:nvPr/>
        </p:nvSpPr>
        <p:spPr bwMode="auto">
          <a:xfrm>
            <a:off x="4367619" y="2857714"/>
            <a:ext cx="1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9CD649-7C57-7F84-939B-5B92BA325F6F}"/>
              </a:ext>
            </a:extLst>
          </p:cNvPr>
          <p:cNvSpPr/>
          <p:nvPr/>
        </p:nvSpPr>
        <p:spPr bwMode="auto">
          <a:xfrm>
            <a:off x="3215238" y="3724380"/>
            <a:ext cx="180952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535333-DF51-DF98-2ED4-5FCA4F840380}"/>
              </a:ext>
            </a:extLst>
          </p:cNvPr>
          <p:cNvSpPr/>
          <p:nvPr/>
        </p:nvSpPr>
        <p:spPr bwMode="auto">
          <a:xfrm>
            <a:off x="1300952" y="4162476"/>
            <a:ext cx="17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81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2023-12-25T16:34:44Z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