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9" r:id="rId5"/>
    <p:sldId id="365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9" d="100"/>
          <a:sy n="89" d="100"/>
        </p:scale>
        <p:origin x="8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928E77-8D68-D2BD-0B5B-7E9A1D360F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/>
          <a:stretch/>
        </p:blipFill>
        <p:spPr>
          <a:xfrm>
            <a:off x="4524124" y="3076619"/>
            <a:ext cx="3143752" cy="70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79995B-0BA0-2481-F71C-03281FC95C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8ACA97-E2FA-53A9-163D-0A393570E78D}"/>
              </a:ext>
            </a:extLst>
          </p:cNvPr>
          <p:cNvSpPr/>
          <p:nvPr/>
        </p:nvSpPr>
        <p:spPr bwMode="auto">
          <a:xfrm>
            <a:off x="7491428" y="2181523"/>
            <a:ext cx="26666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360F84-8898-29E6-58FD-9C09537C5835}"/>
              </a:ext>
            </a:extLst>
          </p:cNvPr>
          <p:cNvSpPr/>
          <p:nvPr/>
        </p:nvSpPr>
        <p:spPr bwMode="auto">
          <a:xfrm>
            <a:off x="10205714" y="2181523"/>
            <a:ext cx="27619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984BB0-97D7-3263-312B-312FA34877A0}"/>
              </a:ext>
            </a:extLst>
          </p:cNvPr>
          <p:cNvSpPr/>
          <p:nvPr/>
        </p:nvSpPr>
        <p:spPr bwMode="auto">
          <a:xfrm>
            <a:off x="2710476" y="2572000"/>
            <a:ext cx="26666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018478-A971-BB5E-35E8-87D5B0234EEE}"/>
              </a:ext>
            </a:extLst>
          </p:cNvPr>
          <p:cNvSpPr/>
          <p:nvPr/>
        </p:nvSpPr>
        <p:spPr bwMode="auto">
          <a:xfrm>
            <a:off x="5043809" y="2572000"/>
            <a:ext cx="27619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73DEA7-E2C9-D119-C7C4-D2AA66A91F24}"/>
              </a:ext>
            </a:extLst>
          </p:cNvPr>
          <p:cNvSpPr/>
          <p:nvPr/>
        </p:nvSpPr>
        <p:spPr bwMode="auto">
          <a:xfrm>
            <a:off x="2596190" y="3457714"/>
            <a:ext cx="238095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B97670-BFF7-E8DA-42D3-82E9C6FCB087}"/>
              </a:ext>
            </a:extLst>
          </p:cNvPr>
          <p:cNvSpPr/>
          <p:nvPr/>
        </p:nvSpPr>
        <p:spPr bwMode="auto">
          <a:xfrm>
            <a:off x="2624761" y="3848190"/>
            <a:ext cx="190476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287DEC-15C5-5336-7F72-898FBEBC8BCC}"/>
              </a:ext>
            </a:extLst>
          </p:cNvPr>
          <p:cNvSpPr/>
          <p:nvPr/>
        </p:nvSpPr>
        <p:spPr bwMode="auto">
          <a:xfrm>
            <a:off x="3129523" y="4238666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6BB916-8966-0D88-2BA3-C3186E1E50A6}"/>
              </a:ext>
            </a:extLst>
          </p:cNvPr>
          <p:cNvSpPr/>
          <p:nvPr/>
        </p:nvSpPr>
        <p:spPr bwMode="auto">
          <a:xfrm>
            <a:off x="3129523" y="4629142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7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691FF6-EAEC-D171-68E6-8FEB818FCD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2598"/>
            <a:ext cx="10800000" cy="3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DF8888-846C-8D3E-B085-4EC91050EC92}"/>
              </a:ext>
            </a:extLst>
          </p:cNvPr>
          <p:cNvSpPr/>
          <p:nvPr/>
        </p:nvSpPr>
        <p:spPr bwMode="auto">
          <a:xfrm>
            <a:off x="3705523" y="1367186"/>
            <a:ext cx="1295238" cy="229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00A9EF-DDDF-30EF-3D87-58F07971882E}"/>
              </a:ext>
            </a:extLst>
          </p:cNvPr>
          <p:cNvSpPr/>
          <p:nvPr/>
        </p:nvSpPr>
        <p:spPr bwMode="auto">
          <a:xfrm>
            <a:off x="5610285" y="1367186"/>
            <a:ext cx="1257142" cy="23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2093E7-8965-FA5B-2200-438DD4A9C4EB}"/>
              </a:ext>
            </a:extLst>
          </p:cNvPr>
          <p:cNvSpPr/>
          <p:nvPr/>
        </p:nvSpPr>
        <p:spPr bwMode="auto">
          <a:xfrm>
            <a:off x="4581714" y="2149976"/>
            <a:ext cx="1809523" cy="23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A1825E-36C0-3423-95BA-660695C0079D}"/>
              </a:ext>
            </a:extLst>
          </p:cNvPr>
          <p:cNvSpPr/>
          <p:nvPr/>
        </p:nvSpPr>
        <p:spPr bwMode="auto">
          <a:xfrm>
            <a:off x="5276952" y="2999589"/>
            <a:ext cx="219047" cy="190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1AC1F15-DB7D-0B32-DA5A-4D9759D12F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1454"/>
            <a:ext cx="10800000" cy="243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A6F9FAB-B1F3-2BCD-A10C-8C1D100B3946}"/>
              </a:ext>
            </a:extLst>
          </p:cNvPr>
          <p:cNvSpPr/>
          <p:nvPr/>
        </p:nvSpPr>
        <p:spPr bwMode="auto">
          <a:xfrm>
            <a:off x="2584137" y="1552882"/>
            <a:ext cx="276190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1495EB-00A1-5A85-0A11-E2A30D3F779E}"/>
              </a:ext>
            </a:extLst>
          </p:cNvPr>
          <p:cNvSpPr/>
          <p:nvPr/>
        </p:nvSpPr>
        <p:spPr bwMode="auto">
          <a:xfrm>
            <a:off x="4107947" y="1552882"/>
            <a:ext cx="54285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7D3BE9-2CF0-096F-5348-00B81A388D5D}"/>
              </a:ext>
            </a:extLst>
          </p:cNvPr>
          <p:cNvSpPr/>
          <p:nvPr/>
        </p:nvSpPr>
        <p:spPr bwMode="auto">
          <a:xfrm>
            <a:off x="9422233" y="1562406"/>
            <a:ext cx="552380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41B3F6-5836-E975-ABF2-06A0327A5040}"/>
              </a:ext>
            </a:extLst>
          </p:cNvPr>
          <p:cNvSpPr/>
          <p:nvPr/>
        </p:nvSpPr>
        <p:spPr bwMode="auto">
          <a:xfrm>
            <a:off x="1803185" y="1952882"/>
            <a:ext cx="295238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37881B-D4B0-4ED7-6803-BCB85E9D79DA}"/>
              </a:ext>
            </a:extLst>
          </p:cNvPr>
          <p:cNvSpPr/>
          <p:nvPr/>
        </p:nvSpPr>
        <p:spPr bwMode="auto">
          <a:xfrm>
            <a:off x="3374614" y="1962406"/>
            <a:ext cx="219047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5CD0D3-26DD-38B8-D3BA-16864F121744}"/>
              </a:ext>
            </a:extLst>
          </p:cNvPr>
          <p:cNvSpPr/>
          <p:nvPr/>
        </p:nvSpPr>
        <p:spPr bwMode="auto">
          <a:xfrm>
            <a:off x="4107947" y="2343358"/>
            <a:ext cx="28571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A3CEBC-0345-6F7A-58A8-FA205593AED9}"/>
              </a:ext>
            </a:extLst>
          </p:cNvPr>
          <p:cNvSpPr/>
          <p:nvPr/>
        </p:nvSpPr>
        <p:spPr bwMode="auto">
          <a:xfrm>
            <a:off x="5631756" y="2343358"/>
            <a:ext cx="55238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40C70B-D0A0-71CF-1A1C-4AF536F80051}"/>
              </a:ext>
            </a:extLst>
          </p:cNvPr>
          <p:cNvSpPr/>
          <p:nvPr/>
        </p:nvSpPr>
        <p:spPr bwMode="auto">
          <a:xfrm>
            <a:off x="10736518" y="2343358"/>
            <a:ext cx="266666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6E2A6C-8457-C389-71C8-E71E3F0B3F4E}"/>
              </a:ext>
            </a:extLst>
          </p:cNvPr>
          <p:cNvSpPr/>
          <p:nvPr/>
        </p:nvSpPr>
        <p:spPr bwMode="auto">
          <a:xfrm>
            <a:off x="793661" y="2743358"/>
            <a:ext cx="552380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031A69-2CB3-05C8-E8D3-3083EB812E8C}"/>
              </a:ext>
            </a:extLst>
          </p:cNvPr>
          <p:cNvSpPr/>
          <p:nvPr/>
        </p:nvSpPr>
        <p:spPr bwMode="auto">
          <a:xfrm>
            <a:off x="5003185" y="2724311"/>
            <a:ext cx="182857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42019B3-D308-F9C6-CCB9-FC442F7175BD}"/>
              </a:ext>
            </a:extLst>
          </p:cNvPr>
          <p:cNvSpPr/>
          <p:nvPr/>
        </p:nvSpPr>
        <p:spPr bwMode="auto">
          <a:xfrm>
            <a:off x="3593661" y="3114787"/>
            <a:ext cx="1314285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20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995AC3-39F2-A4C2-2A07-1F114E90B0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1CA7A6-8E85-1233-ABE6-B9E7DD59CB38}"/>
              </a:ext>
            </a:extLst>
          </p:cNvPr>
          <p:cNvSpPr/>
          <p:nvPr/>
        </p:nvSpPr>
        <p:spPr bwMode="auto">
          <a:xfrm>
            <a:off x="2434285" y="2752952"/>
            <a:ext cx="304761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54D926-3E7C-559B-1F15-58F0A3F6EBE7}"/>
              </a:ext>
            </a:extLst>
          </p:cNvPr>
          <p:cNvSpPr/>
          <p:nvPr/>
        </p:nvSpPr>
        <p:spPr bwMode="auto">
          <a:xfrm>
            <a:off x="8910476" y="2762476"/>
            <a:ext cx="1304761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60BA62-8D7E-4C60-0615-5300925EF1C8}"/>
              </a:ext>
            </a:extLst>
          </p:cNvPr>
          <p:cNvSpPr/>
          <p:nvPr/>
        </p:nvSpPr>
        <p:spPr bwMode="auto">
          <a:xfrm>
            <a:off x="4739047" y="3543428"/>
            <a:ext cx="295238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177A15-0BB1-2D58-AC4E-6F01E8881533}"/>
              </a:ext>
            </a:extLst>
          </p:cNvPr>
          <p:cNvSpPr/>
          <p:nvPr/>
        </p:nvSpPr>
        <p:spPr bwMode="auto">
          <a:xfrm>
            <a:off x="8900952" y="3552952"/>
            <a:ext cx="238095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9C72D9-7863-5F3B-D8D4-F82C041AD2A0}"/>
              </a:ext>
            </a:extLst>
          </p:cNvPr>
          <p:cNvSpPr/>
          <p:nvPr/>
        </p:nvSpPr>
        <p:spPr bwMode="auto">
          <a:xfrm>
            <a:off x="6281904" y="4324380"/>
            <a:ext cx="1323809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651E4C-D932-7359-ED1F-F49749E71663}"/>
              </a:ext>
            </a:extLst>
          </p:cNvPr>
          <p:cNvSpPr/>
          <p:nvPr/>
        </p:nvSpPr>
        <p:spPr bwMode="auto">
          <a:xfrm>
            <a:off x="8224761" y="4314857"/>
            <a:ext cx="134285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87590B3-CF8B-14F8-F0A3-E52DC2EB70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5143293"/>
            <a:ext cx="10800000" cy="13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7E7C95-708E-9179-39C3-73C44B8F0916}"/>
              </a:ext>
            </a:extLst>
          </p:cNvPr>
          <p:cNvSpPr/>
          <p:nvPr/>
        </p:nvSpPr>
        <p:spPr bwMode="auto">
          <a:xfrm>
            <a:off x="1347201" y="5733769"/>
            <a:ext cx="9809523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D82816-9AD1-21F5-4514-6AA594EA014B}"/>
              </a:ext>
            </a:extLst>
          </p:cNvPr>
          <p:cNvSpPr/>
          <p:nvPr/>
        </p:nvSpPr>
        <p:spPr bwMode="auto">
          <a:xfrm>
            <a:off x="1118630" y="6133769"/>
            <a:ext cx="240952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2023-12-26T15:43:25Z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