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6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BF7B5-498C-3897-AB4F-2FA869772A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4560128" y="3067095"/>
            <a:ext cx="3071744" cy="7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20EA3D-ACB2-3CD1-DBE4-60FEEE6AE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80727"/>
            <a:ext cx="10464560" cy="218414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7DF4A59-C481-1346-673A-0911B43839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33"/>
          <a:stretch/>
        </p:blipFill>
        <p:spPr>
          <a:xfrm>
            <a:off x="720000" y="3123624"/>
            <a:ext cx="10800000" cy="158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D4B37E-F78E-DB5A-3081-311F1C10DCCE}"/>
              </a:ext>
            </a:extLst>
          </p:cNvPr>
          <p:cNvSpPr/>
          <p:nvPr/>
        </p:nvSpPr>
        <p:spPr bwMode="auto">
          <a:xfrm>
            <a:off x="2310476" y="3810095"/>
            <a:ext cx="1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12BFB0-ED19-9BF0-B234-B13B275E9E0A}"/>
              </a:ext>
            </a:extLst>
          </p:cNvPr>
          <p:cNvSpPr/>
          <p:nvPr/>
        </p:nvSpPr>
        <p:spPr bwMode="auto">
          <a:xfrm>
            <a:off x="6843809" y="3810095"/>
            <a:ext cx="34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3EA714-D09B-7C5C-CB66-02B86146927C}"/>
              </a:ext>
            </a:extLst>
          </p:cNvPr>
          <p:cNvSpPr/>
          <p:nvPr/>
        </p:nvSpPr>
        <p:spPr bwMode="auto">
          <a:xfrm>
            <a:off x="2329523" y="4314857"/>
            <a:ext cx="8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FBFC52-D5C0-D389-9D8B-2AB2973E10CA}"/>
              </a:ext>
            </a:extLst>
          </p:cNvPr>
          <p:cNvSpPr/>
          <p:nvPr/>
        </p:nvSpPr>
        <p:spPr bwMode="auto">
          <a:xfrm>
            <a:off x="7605714" y="4305333"/>
            <a:ext cx="1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7C9CC-1F0B-1F74-A2B3-F59BA5D7F1E4}"/>
              </a:ext>
            </a:extLst>
          </p:cNvPr>
          <p:cNvSpPr txBox="1"/>
          <p:nvPr/>
        </p:nvSpPr>
        <p:spPr>
          <a:xfrm>
            <a:off x="2855482" y="231703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04B950-2EB6-DA64-3B23-1B4110C045AD}"/>
              </a:ext>
            </a:extLst>
          </p:cNvPr>
          <p:cNvSpPr txBox="1"/>
          <p:nvPr/>
        </p:nvSpPr>
        <p:spPr>
          <a:xfrm>
            <a:off x="5615028" y="230145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E3BF38-8D0C-25A4-D652-10E873B2DDE7}"/>
              </a:ext>
            </a:extLst>
          </p:cNvPr>
          <p:cNvSpPr txBox="1"/>
          <p:nvPr/>
        </p:nvSpPr>
        <p:spPr>
          <a:xfrm>
            <a:off x="8439442" y="230145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54F267-AA26-574F-F1D0-631166632EAE}"/>
              </a:ext>
            </a:extLst>
          </p:cNvPr>
          <p:cNvSpPr txBox="1"/>
          <p:nvPr/>
        </p:nvSpPr>
        <p:spPr>
          <a:xfrm>
            <a:off x="9324696" y="227950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9EFE7B-6045-5F9A-B1CC-6CDCC3629A95}"/>
              </a:ext>
            </a:extLst>
          </p:cNvPr>
          <p:cNvSpPr txBox="1"/>
          <p:nvPr/>
        </p:nvSpPr>
        <p:spPr>
          <a:xfrm>
            <a:off x="1919536" y="276236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B2A6D3-0864-257A-21B0-C61417F8EEDA}"/>
              </a:ext>
            </a:extLst>
          </p:cNvPr>
          <p:cNvSpPr txBox="1"/>
          <p:nvPr/>
        </p:nvSpPr>
        <p:spPr>
          <a:xfrm>
            <a:off x="4633094" y="285254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C017C91-4E36-E14A-0486-AAFF073C3B27}"/>
              </a:ext>
            </a:extLst>
          </p:cNvPr>
          <p:cNvSpPr txBox="1"/>
          <p:nvPr/>
        </p:nvSpPr>
        <p:spPr>
          <a:xfrm>
            <a:off x="7916490" y="276236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15187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5" grpId="0"/>
      <p:bldP spid="6" grpId="0"/>
      <p:bldP spid="7" grpId="0"/>
      <p:bldP spid="8" grpId="0"/>
      <p:bldP spid="9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242CE-4957-CBE2-1EE0-3BB726447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3221"/>
            <a:ext cx="10800000" cy="25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3577E-5EC1-89C0-8401-6E7978F60388}"/>
              </a:ext>
            </a:extLst>
          </p:cNvPr>
          <p:cNvSpPr/>
          <p:nvPr/>
        </p:nvSpPr>
        <p:spPr bwMode="auto">
          <a:xfrm>
            <a:off x="5210285" y="1562370"/>
            <a:ext cx="1066666" cy="23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90735-19DF-685C-038D-E987DE31C917}"/>
              </a:ext>
            </a:extLst>
          </p:cNvPr>
          <p:cNvSpPr/>
          <p:nvPr/>
        </p:nvSpPr>
        <p:spPr bwMode="auto">
          <a:xfrm>
            <a:off x="6876952" y="1562370"/>
            <a:ext cx="1057141" cy="24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D83C4-5C9A-E5C9-CEF3-23A0AA5A665C}"/>
              </a:ext>
            </a:extLst>
          </p:cNvPr>
          <p:cNvSpPr/>
          <p:nvPr/>
        </p:nvSpPr>
        <p:spPr bwMode="auto">
          <a:xfrm>
            <a:off x="5210285" y="2059120"/>
            <a:ext cx="1057142" cy="24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815B5-AE5D-767E-C89E-2BFD6CD0FF39}"/>
              </a:ext>
            </a:extLst>
          </p:cNvPr>
          <p:cNvSpPr/>
          <p:nvPr/>
        </p:nvSpPr>
        <p:spPr bwMode="auto">
          <a:xfrm>
            <a:off x="6896000" y="2059120"/>
            <a:ext cx="1019047" cy="2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D2478F-6880-CEBF-E4E7-1DB829E998F7}"/>
              </a:ext>
            </a:extLst>
          </p:cNvPr>
          <p:cNvSpPr/>
          <p:nvPr/>
        </p:nvSpPr>
        <p:spPr bwMode="auto">
          <a:xfrm>
            <a:off x="8534095" y="2546318"/>
            <a:ext cx="1800000" cy="23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AD43F1-27D2-AFE4-3DAB-ADD8DF0DDB8B}"/>
              </a:ext>
            </a:extLst>
          </p:cNvPr>
          <p:cNvSpPr/>
          <p:nvPr/>
        </p:nvSpPr>
        <p:spPr bwMode="auto">
          <a:xfrm>
            <a:off x="10953142" y="2565423"/>
            <a:ext cx="285715" cy="2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40AFC2-2F9B-A332-C33A-072C4A3AC6CA}"/>
              </a:ext>
            </a:extLst>
          </p:cNvPr>
          <p:cNvSpPr/>
          <p:nvPr/>
        </p:nvSpPr>
        <p:spPr bwMode="auto">
          <a:xfrm>
            <a:off x="1000761" y="3043068"/>
            <a:ext cx="1580952" cy="24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C46FA1-7EC3-77C9-30AA-FA925E817A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25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681258-4179-6446-2F20-51F5459AD698}"/>
              </a:ext>
            </a:extLst>
          </p:cNvPr>
          <p:cNvSpPr/>
          <p:nvPr/>
        </p:nvSpPr>
        <p:spPr bwMode="auto">
          <a:xfrm>
            <a:off x="3419809" y="4114714"/>
            <a:ext cx="132380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83607F-769C-3BB1-BEAA-E6A18B976014}"/>
              </a:ext>
            </a:extLst>
          </p:cNvPr>
          <p:cNvSpPr/>
          <p:nvPr/>
        </p:nvSpPr>
        <p:spPr bwMode="auto">
          <a:xfrm>
            <a:off x="7810285" y="4133761"/>
            <a:ext cx="55238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9D4587-6A34-2447-6814-44725E15C2E7}"/>
              </a:ext>
            </a:extLst>
          </p:cNvPr>
          <p:cNvSpPr/>
          <p:nvPr/>
        </p:nvSpPr>
        <p:spPr bwMode="auto">
          <a:xfrm>
            <a:off x="9115047" y="4143285"/>
            <a:ext cx="552380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E78DAE-5CBC-9276-0205-9AA243E8CDC9}"/>
              </a:ext>
            </a:extLst>
          </p:cNvPr>
          <p:cNvSpPr/>
          <p:nvPr/>
        </p:nvSpPr>
        <p:spPr bwMode="auto">
          <a:xfrm>
            <a:off x="4210285" y="4619476"/>
            <a:ext cx="1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D57E8D-F05C-7D2B-CE78-19D8D197E3BC}"/>
              </a:ext>
            </a:extLst>
          </p:cNvPr>
          <p:cNvSpPr/>
          <p:nvPr/>
        </p:nvSpPr>
        <p:spPr bwMode="auto">
          <a:xfrm>
            <a:off x="6257904" y="4619476"/>
            <a:ext cx="102857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807076-1E9A-9F0D-0720-6778B4256F34}"/>
              </a:ext>
            </a:extLst>
          </p:cNvPr>
          <p:cNvSpPr/>
          <p:nvPr/>
        </p:nvSpPr>
        <p:spPr bwMode="auto">
          <a:xfrm>
            <a:off x="4076952" y="5114714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D99A21-CE92-1F85-DEAD-18DC5ACC3036}"/>
              </a:ext>
            </a:extLst>
          </p:cNvPr>
          <p:cNvSpPr/>
          <p:nvPr/>
        </p:nvSpPr>
        <p:spPr bwMode="auto">
          <a:xfrm>
            <a:off x="5610285" y="5105190"/>
            <a:ext cx="5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8AC310-DD83-3DA0-E865-AB2B0438B53E}"/>
              </a:ext>
            </a:extLst>
          </p:cNvPr>
          <p:cNvSpPr/>
          <p:nvPr/>
        </p:nvSpPr>
        <p:spPr bwMode="auto">
          <a:xfrm>
            <a:off x="8553142" y="5105190"/>
            <a:ext cx="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12B2095-D155-7612-D94B-BE918865CD90}"/>
              </a:ext>
            </a:extLst>
          </p:cNvPr>
          <p:cNvSpPr/>
          <p:nvPr/>
        </p:nvSpPr>
        <p:spPr bwMode="auto">
          <a:xfrm>
            <a:off x="1810285" y="5629000"/>
            <a:ext cx="495238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9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DD916C-8FEE-EB59-21B6-EAB92B37BBED}"/>
              </a:ext>
            </a:extLst>
          </p:cNvPr>
          <p:cNvGrpSpPr/>
          <p:nvPr/>
        </p:nvGrpSpPr>
        <p:grpSpPr>
          <a:xfrm>
            <a:off x="668070" y="2811000"/>
            <a:ext cx="10827930" cy="2903261"/>
            <a:chOff x="668070" y="2811000"/>
            <a:chExt cx="10827930" cy="2903261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13E997D-37E7-2EC0-AF5E-201BA8EEA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070" y="2811000"/>
              <a:ext cx="9045849" cy="900451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03DE26D-2F4F-0196-1683-DD051F2E10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880"/>
            <a:stretch/>
          </p:blipFill>
          <p:spPr>
            <a:xfrm>
              <a:off x="696000" y="3804072"/>
              <a:ext cx="10800000" cy="19101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3" name="img_16777215">
            <a:extLst>
              <a:ext uri="{FF2B5EF4-FFF2-40B4-BE49-F238E27FC236}">
                <a16:creationId xmlns:a16="http://schemas.microsoft.com/office/drawing/2014/main" id="{7D243CC4-FCF6-D112-3BB6-68EC03CA39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7444"/>
            <a:ext cx="10800000" cy="20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55F9A-3690-4C41-601B-1A3BABF12A1F}"/>
              </a:ext>
            </a:extLst>
          </p:cNvPr>
          <p:cNvSpPr/>
          <p:nvPr/>
        </p:nvSpPr>
        <p:spPr bwMode="auto">
          <a:xfrm>
            <a:off x="4572190" y="3895213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7C79B9-D5F6-F78E-6952-F78F181F86DA}"/>
              </a:ext>
            </a:extLst>
          </p:cNvPr>
          <p:cNvSpPr/>
          <p:nvPr/>
        </p:nvSpPr>
        <p:spPr bwMode="auto">
          <a:xfrm>
            <a:off x="6515047" y="3895213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79832-00AF-203D-76E5-D53E3D49DA08}"/>
              </a:ext>
            </a:extLst>
          </p:cNvPr>
          <p:cNvSpPr/>
          <p:nvPr/>
        </p:nvSpPr>
        <p:spPr bwMode="auto">
          <a:xfrm>
            <a:off x="8448380" y="3895213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CD8E20-3B2C-0763-B637-0685FCF9BA5E}"/>
              </a:ext>
            </a:extLst>
          </p:cNvPr>
          <p:cNvSpPr/>
          <p:nvPr/>
        </p:nvSpPr>
        <p:spPr bwMode="auto">
          <a:xfrm>
            <a:off x="9762666" y="3895213"/>
            <a:ext cx="10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EFF483-4F31-7AF4-0C3D-8B17398CBC49}"/>
              </a:ext>
            </a:extLst>
          </p:cNvPr>
          <p:cNvSpPr/>
          <p:nvPr/>
        </p:nvSpPr>
        <p:spPr bwMode="auto">
          <a:xfrm>
            <a:off x="3181714" y="4885689"/>
            <a:ext cx="28571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A10DB0-BCFC-C12B-AC3B-98041EF367A7}"/>
              </a:ext>
            </a:extLst>
          </p:cNvPr>
          <p:cNvSpPr/>
          <p:nvPr/>
        </p:nvSpPr>
        <p:spPr bwMode="auto">
          <a:xfrm>
            <a:off x="10943619" y="4885689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BB58D3-B674-4F8A-6ECB-386DEAE53CF5}"/>
              </a:ext>
            </a:extLst>
          </p:cNvPr>
          <p:cNvSpPr/>
          <p:nvPr/>
        </p:nvSpPr>
        <p:spPr bwMode="auto">
          <a:xfrm>
            <a:off x="1000761" y="5371404"/>
            <a:ext cx="2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0DAF9C0-A46F-0372-22DC-7767048D391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638991"/>
            <a:ext cx="10800000" cy="11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482F42-55D7-1DC1-44C6-21D9B45F0BC1}"/>
              </a:ext>
            </a:extLst>
          </p:cNvPr>
          <p:cNvSpPr/>
          <p:nvPr/>
        </p:nvSpPr>
        <p:spPr bwMode="auto">
          <a:xfrm>
            <a:off x="1419809" y="6353276"/>
            <a:ext cx="70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5A6121-BED8-26FB-79E8-626D3740FB01}"/>
              </a:ext>
            </a:extLst>
          </p:cNvPr>
          <p:cNvSpPr txBox="1"/>
          <p:nvPr/>
        </p:nvSpPr>
        <p:spPr>
          <a:xfrm>
            <a:off x="3107017" y="337841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3E90A1-5D24-E70F-7FC1-C761FDC56547}"/>
              </a:ext>
            </a:extLst>
          </p:cNvPr>
          <p:cNvSpPr txBox="1"/>
          <p:nvPr/>
        </p:nvSpPr>
        <p:spPr>
          <a:xfrm>
            <a:off x="8809335" y="334699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34553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8" grpId="0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</Words>
  <Application>Microsoft Office PowerPoint</Application>
  <PresentationFormat>宽屏</PresentationFormat>
  <Paragraphs>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