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2340" y="9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28A80-AB5A-0A37-8EF5-234215512F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 b="23246"/>
          <a:stretch/>
        </p:blipFill>
        <p:spPr>
          <a:xfrm>
            <a:off x="3155972" y="3136604"/>
            <a:ext cx="5880056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601374-4590-396B-97D0-687DBF051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E57A2-5F97-7438-16D5-04F700F219F8}"/>
              </a:ext>
            </a:extLst>
          </p:cNvPr>
          <p:cNvSpPr/>
          <p:nvPr/>
        </p:nvSpPr>
        <p:spPr bwMode="auto">
          <a:xfrm>
            <a:off x="6834285" y="1095809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C8A4EA-9AB0-9095-7101-10F202E99D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29142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E7E637-C0BC-9CCD-415C-910186313422}"/>
              </a:ext>
            </a:extLst>
          </p:cNvPr>
          <p:cNvSpPr/>
          <p:nvPr/>
        </p:nvSpPr>
        <p:spPr bwMode="auto">
          <a:xfrm>
            <a:off x="3853333" y="4193529"/>
            <a:ext cx="1038095" cy="24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8E348B-F57F-1606-C622-C2AF2901F88A}"/>
              </a:ext>
            </a:extLst>
          </p:cNvPr>
          <p:cNvSpPr/>
          <p:nvPr/>
        </p:nvSpPr>
        <p:spPr bwMode="auto">
          <a:xfrm>
            <a:off x="4110476" y="4613658"/>
            <a:ext cx="1047619" cy="22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BBDF14-1BE9-8A85-3B00-28D2BE82412B}"/>
              </a:ext>
            </a:extLst>
          </p:cNvPr>
          <p:cNvSpPr/>
          <p:nvPr/>
        </p:nvSpPr>
        <p:spPr bwMode="auto">
          <a:xfrm>
            <a:off x="3215238" y="5434819"/>
            <a:ext cx="1047619" cy="21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A8C9E2-11E6-2A2D-156A-A3114F26AE8E}"/>
              </a:ext>
            </a:extLst>
          </p:cNvPr>
          <p:cNvSpPr/>
          <p:nvPr/>
        </p:nvSpPr>
        <p:spPr bwMode="auto">
          <a:xfrm>
            <a:off x="3453333" y="5845400"/>
            <a:ext cx="1066666" cy="24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09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2AF67-3579-9E52-5D4D-0515F20DF5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309829-AAD4-9F9F-5D18-109AFBB6D82B}"/>
              </a:ext>
            </a:extLst>
          </p:cNvPr>
          <p:cNvSpPr/>
          <p:nvPr/>
        </p:nvSpPr>
        <p:spPr bwMode="auto">
          <a:xfrm>
            <a:off x="1310476" y="1943428"/>
            <a:ext cx="318095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1DDAA-C4CD-60F3-1DAE-80874326DCEB}"/>
              </a:ext>
            </a:extLst>
          </p:cNvPr>
          <p:cNvSpPr/>
          <p:nvPr/>
        </p:nvSpPr>
        <p:spPr bwMode="auto">
          <a:xfrm>
            <a:off x="1300952" y="3172000"/>
            <a:ext cx="802857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1A75C1-06FB-0E15-93F5-B9E0D5708D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255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15B2EB-BA2E-7209-C794-E7171EC1481A}"/>
              </a:ext>
            </a:extLst>
          </p:cNvPr>
          <p:cNvSpPr/>
          <p:nvPr/>
        </p:nvSpPr>
        <p:spPr bwMode="auto">
          <a:xfrm>
            <a:off x="3891428" y="4144444"/>
            <a:ext cx="2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45EAF8-D6EA-AAAB-93D0-FF31B0663E72}"/>
              </a:ext>
            </a:extLst>
          </p:cNvPr>
          <p:cNvSpPr/>
          <p:nvPr/>
        </p:nvSpPr>
        <p:spPr bwMode="auto">
          <a:xfrm>
            <a:off x="5500952" y="4153968"/>
            <a:ext cx="1342857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266595-BE15-5AD9-4060-E4E9614D39BC}"/>
              </a:ext>
            </a:extLst>
          </p:cNvPr>
          <p:cNvSpPr/>
          <p:nvPr/>
        </p:nvSpPr>
        <p:spPr bwMode="auto">
          <a:xfrm>
            <a:off x="9367619" y="4144444"/>
            <a:ext cx="18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44171F-4764-EB1B-CD4D-85D5838D0413}"/>
              </a:ext>
            </a:extLst>
          </p:cNvPr>
          <p:cNvSpPr/>
          <p:nvPr/>
        </p:nvSpPr>
        <p:spPr bwMode="auto">
          <a:xfrm>
            <a:off x="1034285" y="4563492"/>
            <a:ext cx="295238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148CC6-1D04-08CD-0D3F-4C1F75EC802B}"/>
              </a:ext>
            </a:extLst>
          </p:cNvPr>
          <p:cNvSpPr/>
          <p:nvPr/>
        </p:nvSpPr>
        <p:spPr bwMode="auto">
          <a:xfrm>
            <a:off x="9653333" y="4982539"/>
            <a:ext cx="1057142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4F298A-E6D3-A313-D4E8-CE37DB3A40E5}"/>
              </a:ext>
            </a:extLst>
          </p:cNvPr>
          <p:cNvSpPr/>
          <p:nvPr/>
        </p:nvSpPr>
        <p:spPr bwMode="auto">
          <a:xfrm>
            <a:off x="2329523" y="5792063"/>
            <a:ext cx="36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9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F89BA-66B8-0267-4DA8-D9C303EBCA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D4CB5-A915-BB5A-237C-8B6E1ED8881D}"/>
              </a:ext>
            </a:extLst>
          </p:cNvPr>
          <p:cNvSpPr/>
          <p:nvPr/>
        </p:nvSpPr>
        <p:spPr bwMode="auto">
          <a:xfrm>
            <a:off x="4977142" y="2372000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B11C4E-CB29-AB4A-4D90-9B7AC2F1E9A2}"/>
              </a:ext>
            </a:extLst>
          </p:cNvPr>
          <p:cNvSpPr/>
          <p:nvPr/>
        </p:nvSpPr>
        <p:spPr bwMode="auto">
          <a:xfrm>
            <a:off x="1310476" y="2781523"/>
            <a:ext cx="19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A8370D-3915-DAD7-EAB0-3521E9F4E675}"/>
              </a:ext>
            </a:extLst>
          </p:cNvPr>
          <p:cNvSpPr/>
          <p:nvPr/>
        </p:nvSpPr>
        <p:spPr bwMode="auto">
          <a:xfrm>
            <a:off x="6272380" y="3610095"/>
            <a:ext cx="232380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D328E2-441F-D17E-0066-4D0664745354}"/>
              </a:ext>
            </a:extLst>
          </p:cNvPr>
          <p:cNvSpPr/>
          <p:nvPr/>
        </p:nvSpPr>
        <p:spPr bwMode="auto">
          <a:xfrm>
            <a:off x="10967619" y="3629142"/>
            <a:ext cx="295238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C5182F-6517-5D11-5C2D-34BFA0ED789A}"/>
              </a:ext>
            </a:extLst>
          </p:cNvPr>
          <p:cNvSpPr/>
          <p:nvPr/>
        </p:nvSpPr>
        <p:spPr bwMode="auto">
          <a:xfrm>
            <a:off x="1043809" y="4029142"/>
            <a:ext cx="90476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CAE3F1-45B7-6E8E-843A-2E4CFC82F9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40603"/>
            <a:ext cx="10800000" cy="13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197EF4-1291-3D02-3024-772DBC39984F}"/>
              </a:ext>
            </a:extLst>
          </p:cNvPr>
          <p:cNvSpPr/>
          <p:nvPr/>
        </p:nvSpPr>
        <p:spPr bwMode="auto">
          <a:xfrm>
            <a:off x="1434285" y="5002507"/>
            <a:ext cx="97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1A9350-AE4C-02F5-5868-C5C68E9C82AE}"/>
              </a:ext>
            </a:extLst>
          </p:cNvPr>
          <p:cNvSpPr/>
          <p:nvPr/>
        </p:nvSpPr>
        <p:spPr bwMode="auto">
          <a:xfrm>
            <a:off x="1196190" y="5412031"/>
            <a:ext cx="11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76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2023-12-25T15:29:00Z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