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91703-791C-D8D5-E94B-64028712EB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2" b="17900"/>
          <a:stretch/>
        </p:blipFill>
        <p:spPr>
          <a:xfrm>
            <a:off x="3191976" y="3100600"/>
            <a:ext cx="5808048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3A09B-7764-2C54-B50E-630833F7A6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8B315E-59DE-C6B3-6193-C32B4FA8C9C4}"/>
              </a:ext>
            </a:extLst>
          </p:cNvPr>
          <p:cNvSpPr/>
          <p:nvPr/>
        </p:nvSpPr>
        <p:spPr bwMode="auto">
          <a:xfrm>
            <a:off x="3120000" y="1639567"/>
            <a:ext cx="209523" cy="190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38A9EC-04D0-1F51-720E-A4011AA56C44}"/>
              </a:ext>
            </a:extLst>
          </p:cNvPr>
          <p:cNvSpPr/>
          <p:nvPr/>
        </p:nvSpPr>
        <p:spPr bwMode="auto">
          <a:xfrm>
            <a:off x="4072380" y="2602772"/>
            <a:ext cx="352380" cy="200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46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D879D-B135-997C-7BFB-11D9664268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7E4286-4909-269F-CE83-F8AF28DBD1B0}"/>
              </a:ext>
            </a:extLst>
          </p:cNvPr>
          <p:cNvSpPr/>
          <p:nvPr/>
        </p:nvSpPr>
        <p:spPr bwMode="auto">
          <a:xfrm>
            <a:off x="6443809" y="2086285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A23112-B608-9EFC-42DE-350BBAE1A88C}"/>
              </a:ext>
            </a:extLst>
          </p:cNvPr>
          <p:cNvSpPr/>
          <p:nvPr/>
        </p:nvSpPr>
        <p:spPr bwMode="auto">
          <a:xfrm>
            <a:off x="8596190" y="2086285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489918-859B-8E3A-AF23-8514AA7E87DC}"/>
              </a:ext>
            </a:extLst>
          </p:cNvPr>
          <p:cNvSpPr/>
          <p:nvPr/>
        </p:nvSpPr>
        <p:spPr bwMode="auto">
          <a:xfrm>
            <a:off x="10700952" y="4019619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772370-8776-385B-A10D-54FF499BF5A0}"/>
              </a:ext>
            </a:extLst>
          </p:cNvPr>
          <p:cNvSpPr/>
          <p:nvPr/>
        </p:nvSpPr>
        <p:spPr bwMode="auto">
          <a:xfrm>
            <a:off x="10700952" y="4991047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1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244B2-F71F-3FA8-04B6-AE9200A391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8473B6-742F-BC59-9BDC-954BCD526CCA}"/>
              </a:ext>
            </a:extLst>
          </p:cNvPr>
          <p:cNvSpPr/>
          <p:nvPr/>
        </p:nvSpPr>
        <p:spPr bwMode="auto">
          <a:xfrm>
            <a:off x="2253333" y="1868221"/>
            <a:ext cx="3466666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1D7CE0-F55E-F9B3-E727-7A989A5D2B40}"/>
              </a:ext>
            </a:extLst>
          </p:cNvPr>
          <p:cNvSpPr/>
          <p:nvPr/>
        </p:nvSpPr>
        <p:spPr bwMode="auto">
          <a:xfrm>
            <a:off x="8053333" y="1868221"/>
            <a:ext cx="1809523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729A87-14AB-3EB7-09C6-DC9E41FAE519}"/>
              </a:ext>
            </a:extLst>
          </p:cNvPr>
          <p:cNvSpPr/>
          <p:nvPr/>
        </p:nvSpPr>
        <p:spPr bwMode="auto">
          <a:xfrm>
            <a:off x="3253333" y="2373538"/>
            <a:ext cx="7638095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F0779C-BD16-C280-B22F-20EB6A25EC1F}"/>
              </a:ext>
            </a:extLst>
          </p:cNvPr>
          <p:cNvSpPr/>
          <p:nvPr/>
        </p:nvSpPr>
        <p:spPr bwMode="auto">
          <a:xfrm>
            <a:off x="3272380" y="2878855"/>
            <a:ext cx="6866666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9895CC-1281-2EA8-1020-F92B33811304}"/>
              </a:ext>
            </a:extLst>
          </p:cNvPr>
          <p:cNvSpPr/>
          <p:nvPr/>
        </p:nvSpPr>
        <p:spPr bwMode="auto">
          <a:xfrm>
            <a:off x="3253333" y="3393705"/>
            <a:ext cx="2971428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D1D16B-D4F4-9F8F-D7A9-7C4E7798E8D8}"/>
              </a:ext>
            </a:extLst>
          </p:cNvPr>
          <p:cNvSpPr/>
          <p:nvPr/>
        </p:nvSpPr>
        <p:spPr bwMode="auto">
          <a:xfrm>
            <a:off x="3015238" y="3899022"/>
            <a:ext cx="4580953" cy="2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98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70D08-3FF6-C2EF-C59A-998E2764D5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48E020-EAAD-0075-AB42-6CA04ABD6895}"/>
              </a:ext>
            </a:extLst>
          </p:cNvPr>
          <p:cNvSpPr/>
          <p:nvPr/>
        </p:nvSpPr>
        <p:spPr bwMode="auto">
          <a:xfrm>
            <a:off x="2339047" y="1629142"/>
            <a:ext cx="276190" cy="1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56E54D-A141-19F0-C95E-696C8D87DA7C}"/>
              </a:ext>
            </a:extLst>
          </p:cNvPr>
          <p:cNvSpPr/>
          <p:nvPr/>
        </p:nvSpPr>
        <p:spPr bwMode="auto">
          <a:xfrm>
            <a:off x="4615238" y="1610095"/>
            <a:ext cx="3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19AE1A-E35D-5BCA-6254-B84AD37DE8C0}"/>
              </a:ext>
            </a:extLst>
          </p:cNvPr>
          <p:cNvSpPr/>
          <p:nvPr/>
        </p:nvSpPr>
        <p:spPr bwMode="auto">
          <a:xfrm>
            <a:off x="6910476" y="1610095"/>
            <a:ext cx="295238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33A118-C015-42AD-E8E9-B8BBC76AB530}"/>
              </a:ext>
            </a:extLst>
          </p:cNvPr>
          <p:cNvSpPr/>
          <p:nvPr/>
        </p:nvSpPr>
        <p:spPr bwMode="auto">
          <a:xfrm>
            <a:off x="9977142" y="1610095"/>
            <a:ext cx="276190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575DB4-1BC2-61E2-9A0D-8CA30EC1B47F}"/>
              </a:ext>
            </a:extLst>
          </p:cNvPr>
          <p:cNvSpPr/>
          <p:nvPr/>
        </p:nvSpPr>
        <p:spPr bwMode="auto">
          <a:xfrm>
            <a:off x="1824761" y="2076761"/>
            <a:ext cx="2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171476-B91D-1D9C-DDD2-E172485EFE39}"/>
              </a:ext>
            </a:extLst>
          </p:cNvPr>
          <p:cNvSpPr/>
          <p:nvPr/>
        </p:nvSpPr>
        <p:spPr bwMode="auto">
          <a:xfrm>
            <a:off x="4367619" y="2076761"/>
            <a:ext cx="29523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F08A57-0D97-4269-561F-789D1E3274F8}"/>
              </a:ext>
            </a:extLst>
          </p:cNvPr>
          <p:cNvSpPr/>
          <p:nvPr/>
        </p:nvSpPr>
        <p:spPr bwMode="auto">
          <a:xfrm>
            <a:off x="7158095" y="2086285"/>
            <a:ext cx="3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D4439C-E2BA-BD80-F43E-3244C2A8F82B}"/>
              </a:ext>
            </a:extLst>
          </p:cNvPr>
          <p:cNvSpPr/>
          <p:nvPr/>
        </p:nvSpPr>
        <p:spPr bwMode="auto">
          <a:xfrm>
            <a:off x="9462857" y="2086285"/>
            <a:ext cx="266666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A5AE9C-9CEE-A5D1-A09C-2A817EA2F312}"/>
              </a:ext>
            </a:extLst>
          </p:cNvPr>
          <p:cNvSpPr/>
          <p:nvPr/>
        </p:nvSpPr>
        <p:spPr bwMode="auto">
          <a:xfrm>
            <a:off x="2062857" y="2562476"/>
            <a:ext cx="29523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6857F6-7C49-40AC-D08D-40BE7198DA48}"/>
              </a:ext>
            </a:extLst>
          </p:cNvPr>
          <p:cNvSpPr/>
          <p:nvPr/>
        </p:nvSpPr>
        <p:spPr bwMode="auto">
          <a:xfrm>
            <a:off x="4062858" y="2524380"/>
            <a:ext cx="323809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A76D008-0B9A-C7A4-5786-59861EB29780}"/>
              </a:ext>
            </a:extLst>
          </p:cNvPr>
          <p:cNvSpPr/>
          <p:nvPr/>
        </p:nvSpPr>
        <p:spPr bwMode="auto">
          <a:xfrm>
            <a:off x="7434285" y="2562476"/>
            <a:ext cx="2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7CDE18B-E743-354D-BECA-AF520B959DC0}"/>
              </a:ext>
            </a:extLst>
          </p:cNvPr>
          <p:cNvSpPr/>
          <p:nvPr/>
        </p:nvSpPr>
        <p:spPr bwMode="auto">
          <a:xfrm>
            <a:off x="9729523" y="2581523"/>
            <a:ext cx="247619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B551137-32E2-9C14-3A3E-4870868090BF}"/>
              </a:ext>
            </a:extLst>
          </p:cNvPr>
          <p:cNvSpPr/>
          <p:nvPr/>
        </p:nvSpPr>
        <p:spPr bwMode="auto">
          <a:xfrm>
            <a:off x="3615238" y="4086285"/>
            <a:ext cx="7647619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D62CD4D-54E7-E556-867E-9B91AC96FA38}"/>
              </a:ext>
            </a:extLst>
          </p:cNvPr>
          <p:cNvSpPr/>
          <p:nvPr/>
        </p:nvSpPr>
        <p:spPr bwMode="auto">
          <a:xfrm>
            <a:off x="1177142" y="4591047"/>
            <a:ext cx="1047619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03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2023-12-26T14:55:31Z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