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3" r:id="rId3"/>
    <p:sldId id="390" r:id="rId4"/>
    <p:sldId id="389" r:id="rId5"/>
    <p:sldId id="394" r:id="rId6"/>
    <p:sldId id="387" r:id="rId7"/>
    <p:sldId id="386" r:id="rId8"/>
    <p:sldId id="385" r:id="rId9"/>
    <p:sldId id="384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3" r:id="rId19"/>
    <p:sldId id="371" r:id="rId20"/>
    <p:sldId id="370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C1338-975B-45C9-B42E-D4C5DAB94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99930"/>
            <a:ext cx="10800000" cy="245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11EDD-0024-8856-57BC-425D94FB2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5B8C8-1D29-1B59-17F1-0A38DF4D0ADB}"/>
              </a:ext>
            </a:extLst>
          </p:cNvPr>
          <p:cNvSpPr/>
          <p:nvPr/>
        </p:nvSpPr>
        <p:spPr bwMode="auto">
          <a:xfrm>
            <a:off x="1601419" y="2868477"/>
            <a:ext cx="8884705" cy="36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9BECBF-D89F-E409-E55C-6E70441B64B0}"/>
              </a:ext>
            </a:extLst>
          </p:cNvPr>
          <p:cNvSpPr/>
          <p:nvPr/>
        </p:nvSpPr>
        <p:spPr bwMode="auto">
          <a:xfrm>
            <a:off x="1213594" y="3501008"/>
            <a:ext cx="6610598" cy="54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2C8BC6-2368-4030-74FC-2387107DE733}"/>
              </a:ext>
            </a:extLst>
          </p:cNvPr>
          <p:cNvSpPr/>
          <p:nvPr/>
        </p:nvSpPr>
        <p:spPr bwMode="auto">
          <a:xfrm>
            <a:off x="1566162" y="6167467"/>
            <a:ext cx="8302969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CC97F-8889-F7F3-A9B3-BD9B6F8BC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448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71B4E-E8FD-5F6D-3CE8-B134778D379C}"/>
              </a:ext>
            </a:extLst>
          </p:cNvPr>
          <p:cNvSpPr/>
          <p:nvPr/>
        </p:nvSpPr>
        <p:spPr bwMode="auto">
          <a:xfrm>
            <a:off x="3915047" y="1928829"/>
            <a:ext cx="2057142" cy="38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3F46E-D8CC-25A3-CB4F-B41EDA9B8CF1}"/>
              </a:ext>
            </a:extLst>
          </p:cNvPr>
          <p:cNvSpPr/>
          <p:nvPr/>
        </p:nvSpPr>
        <p:spPr bwMode="auto">
          <a:xfrm>
            <a:off x="9591238" y="1947913"/>
            <a:ext cx="1685714" cy="362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5BB68-57C5-043F-7DCB-323561B66826}"/>
              </a:ext>
            </a:extLst>
          </p:cNvPr>
          <p:cNvSpPr/>
          <p:nvPr/>
        </p:nvSpPr>
        <p:spPr bwMode="auto">
          <a:xfrm>
            <a:off x="1191238" y="2835320"/>
            <a:ext cx="447619" cy="35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6BF715-900A-A0DE-AF1C-1BC16D1DE290}"/>
              </a:ext>
            </a:extLst>
          </p:cNvPr>
          <p:cNvSpPr/>
          <p:nvPr/>
        </p:nvSpPr>
        <p:spPr bwMode="auto">
          <a:xfrm>
            <a:off x="4705523" y="3713185"/>
            <a:ext cx="2800000" cy="38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F92A38-E3C6-D135-C33C-EAD41929AE66}"/>
              </a:ext>
            </a:extLst>
          </p:cNvPr>
          <p:cNvSpPr/>
          <p:nvPr/>
        </p:nvSpPr>
        <p:spPr bwMode="auto">
          <a:xfrm>
            <a:off x="1629333" y="4610134"/>
            <a:ext cx="2866666" cy="37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84B0F-AD57-38C6-974C-299B91776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B1833-FEA5-09FF-10C2-C87AD4335973}"/>
              </a:ext>
            </a:extLst>
          </p:cNvPr>
          <p:cNvSpPr/>
          <p:nvPr/>
        </p:nvSpPr>
        <p:spPr bwMode="auto">
          <a:xfrm>
            <a:off x="4720000" y="1220188"/>
            <a:ext cx="2838095" cy="381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9BE5B-E2E8-5008-B342-83D260B172E2}"/>
              </a:ext>
            </a:extLst>
          </p:cNvPr>
          <p:cNvSpPr/>
          <p:nvPr/>
        </p:nvSpPr>
        <p:spPr bwMode="auto">
          <a:xfrm>
            <a:off x="4729523" y="2117483"/>
            <a:ext cx="2847619" cy="362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241C12-775D-CA41-54AC-F1DBE826B05C}"/>
              </a:ext>
            </a:extLst>
          </p:cNvPr>
          <p:cNvSpPr/>
          <p:nvPr/>
        </p:nvSpPr>
        <p:spPr bwMode="auto">
          <a:xfrm>
            <a:off x="1681904" y="2995686"/>
            <a:ext cx="2809523" cy="381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E14C4E-76F1-A4C5-63DA-4A6830634389}"/>
              </a:ext>
            </a:extLst>
          </p:cNvPr>
          <p:cNvSpPr/>
          <p:nvPr/>
        </p:nvSpPr>
        <p:spPr bwMode="auto">
          <a:xfrm>
            <a:off x="1634285" y="3892982"/>
            <a:ext cx="2885714" cy="372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9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24885-2DF1-CB7D-800B-405CBA73FC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634AF-1B46-ED22-8D0D-3BAB68AC1CA5}"/>
              </a:ext>
            </a:extLst>
          </p:cNvPr>
          <p:cNvSpPr/>
          <p:nvPr/>
        </p:nvSpPr>
        <p:spPr bwMode="auto">
          <a:xfrm>
            <a:off x="9615238" y="1973147"/>
            <a:ext cx="1685714" cy="34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A9B78A-DA41-E9DD-39FD-DABE82A161E0}"/>
              </a:ext>
            </a:extLst>
          </p:cNvPr>
          <p:cNvSpPr/>
          <p:nvPr/>
        </p:nvSpPr>
        <p:spPr bwMode="auto">
          <a:xfrm>
            <a:off x="1215238" y="2859877"/>
            <a:ext cx="438095" cy="36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FF8E45-38B2-3BCE-7DC6-01B117D5CF78}"/>
              </a:ext>
            </a:extLst>
          </p:cNvPr>
          <p:cNvSpPr/>
          <p:nvPr/>
        </p:nvSpPr>
        <p:spPr bwMode="auto">
          <a:xfrm>
            <a:off x="4223792" y="2708921"/>
            <a:ext cx="1753350" cy="494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0A56DC-509F-8F56-95BB-49A71A145323}"/>
              </a:ext>
            </a:extLst>
          </p:cNvPr>
          <p:cNvSpPr/>
          <p:nvPr/>
        </p:nvSpPr>
        <p:spPr bwMode="auto">
          <a:xfrm>
            <a:off x="7281904" y="2850343"/>
            <a:ext cx="847619" cy="38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43764B-A6F4-E1F1-2C61-591F07ABDC46}"/>
              </a:ext>
            </a:extLst>
          </p:cNvPr>
          <p:cNvSpPr/>
          <p:nvPr/>
        </p:nvSpPr>
        <p:spPr bwMode="auto">
          <a:xfrm>
            <a:off x="3272380" y="3756143"/>
            <a:ext cx="1180952" cy="371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A08D5A-D6E7-8A4C-CB03-67A8EFE2C9E3}"/>
              </a:ext>
            </a:extLst>
          </p:cNvPr>
          <p:cNvSpPr/>
          <p:nvPr/>
        </p:nvSpPr>
        <p:spPr bwMode="auto">
          <a:xfrm>
            <a:off x="6415238" y="3746608"/>
            <a:ext cx="4885714" cy="38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75FD71-CF04-2765-25DE-9C57258ABC67}"/>
              </a:ext>
            </a:extLst>
          </p:cNvPr>
          <p:cNvSpPr/>
          <p:nvPr/>
        </p:nvSpPr>
        <p:spPr bwMode="auto">
          <a:xfrm>
            <a:off x="1253333" y="4623804"/>
            <a:ext cx="2009523" cy="390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7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F5E85-422D-BC0A-2D68-8405EBBDF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C1FC3C-F9D0-13FB-24D6-518791C2981B}"/>
              </a:ext>
            </a:extLst>
          </p:cNvPr>
          <p:cNvSpPr/>
          <p:nvPr/>
        </p:nvSpPr>
        <p:spPr bwMode="auto">
          <a:xfrm>
            <a:off x="10891428" y="1191081"/>
            <a:ext cx="380952" cy="36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3B8D0-B9BD-30C1-B00A-9633E20DD614}"/>
              </a:ext>
            </a:extLst>
          </p:cNvPr>
          <p:cNvSpPr/>
          <p:nvPr/>
        </p:nvSpPr>
        <p:spPr bwMode="auto">
          <a:xfrm>
            <a:off x="1253333" y="2067406"/>
            <a:ext cx="3257142" cy="38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7553E2-514A-810F-D51F-53BB5DF4B956}"/>
              </a:ext>
            </a:extLst>
          </p:cNvPr>
          <p:cNvSpPr/>
          <p:nvPr/>
        </p:nvSpPr>
        <p:spPr bwMode="auto">
          <a:xfrm>
            <a:off x="7596190" y="2972306"/>
            <a:ext cx="2857142" cy="38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DF5006-FBC8-AFA7-73C3-EA0BE7081D29}"/>
              </a:ext>
            </a:extLst>
          </p:cNvPr>
          <p:cNvSpPr/>
          <p:nvPr/>
        </p:nvSpPr>
        <p:spPr bwMode="auto">
          <a:xfrm>
            <a:off x="3691428" y="3848631"/>
            <a:ext cx="1219047" cy="3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FF7D3C-6BF4-1BB5-7D7B-1FF6A4501DA6}"/>
              </a:ext>
            </a:extLst>
          </p:cNvPr>
          <p:cNvSpPr/>
          <p:nvPr/>
        </p:nvSpPr>
        <p:spPr bwMode="auto">
          <a:xfrm>
            <a:off x="7281904" y="3858156"/>
            <a:ext cx="2114285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9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6E200-5E8C-4336-FD76-395791A9F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8010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6D0B0-94C5-6204-E50B-12D55DBCB3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29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8F154-F0B2-10CF-4927-C9B40A32C8E5}"/>
              </a:ext>
            </a:extLst>
          </p:cNvPr>
          <p:cNvSpPr/>
          <p:nvPr/>
        </p:nvSpPr>
        <p:spPr bwMode="auto">
          <a:xfrm>
            <a:off x="9475508" y="1019893"/>
            <a:ext cx="446334" cy="282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31CF6-DAF8-06F0-DB80-9D18DD622986}"/>
              </a:ext>
            </a:extLst>
          </p:cNvPr>
          <p:cNvSpPr/>
          <p:nvPr/>
        </p:nvSpPr>
        <p:spPr bwMode="auto">
          <a:xfrm>
            <a:off x="6332940" y="1867488"/>
            <a:ext cx="419009" cy="282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41AB6E-3940-BF31-7FB6-AA19989CE753}"/>
              </a:ext>
            </a:extLst>
          </p:cNvPr>
          <p:cNvSpPr/>
          <p:nvPr/>
        </p:nvSpPr>
        <p:spPr bwMode="auto">
          <a:xfrm>
            <a:off x="2407008" y="2705969"/>
            <a:ext cx="437226" cy="273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4556C-F7CA-6E21-1EE6-E5EEC2009740}"/>
              </a:ext>
            </a:extLst>
          </p:cNvPr>
          <p:cNvSpPr/>
          <p:nvPr/>
        </p:nvSpPr>
        <p:spPr bwMode="auto">
          <a:xfrm>
            <a:off x="1632752" y="5194071"/>
            <a:ext cx="9227308" cy="37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A00978-B0CC-5763-A61E-A525C25AC22F}"/>
              </a:ext>
            </a:extLst>
          </p:cNvPr>
          <p:cNvSpPr/>
          <p:nvPr/>
        </p:nvSpPr>
        <p:spPr bwMode="auto">
          <a:xfrm>
            <a:off x="1295723" y="6041666"/>
            <a:ext cx="5219394" cy="36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9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0283EAC-BCFB-34F3-314E-E510F84A13BC}"/>
              </a:ext>
            </a:extLst>
          </p:cNvPr>
          <p:cNvGrpSpPr/>
          <p:nvPr/>
        </p:nvGrpSpPr>
        <p:grpSpPr>
          <a:xfrm>
            <a:off x="983432" y="527506"/>
            <a:ext cx="9209756" cy="6213222"/>
            <a:chOff x="983432" y="527506"/>
            <a:chExt cx="9209756" cy="621322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72B050A-62F8-2862-55CB-7F2819252F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861" r="44221"/>
            <a:stretch/>
          </p:blipFill>
          <p:spPr>
            <a:xfrm>
              <a:off x="3143672" y="527506"/>
              <a:ext cx="5460308" cy="52523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>
              <a:extLst>
                <a:ext uri="{FF2B5EF4-FFF2-40B4-BE49-F238E27FC236}">
                  <a16:creationId xmlns:a16="http://schemas.microsoft.com/office/drawing/2014/main" id="{CF20A85B-B846-025B-8AB4-FF28DD379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980728"/>
              <a:ext cx="9209756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359A6D-7343-4056-52D6-9164A5423301}"/>
              </a:ext>
            </a:extLst>
          </p:cNvPr>
          <p:cNvSpPr/>
          <p:nvPr/>
        </p:nvSpPr>
        <p:spPr bwMode="auto">
          <a:xfrm>
            <a:off x="2372204" y="4490347"/>
            <a:ext cx="7658553" cy="32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8F6F3E-481F-E393-CB8E-3801D6053D54}"/>
              </a:ext>
            </a:extLst>
          </p:cNvPr>
          <p:cNvSpPr/>
          <p:nvPr/>
        </p:nvSpPr>
        <p:spPr bwMode="auto">
          <a:xfrm>
            <a:off x="950946" y="5237766"/>
            <a:ext cx="5506362" cy="32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1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59FBF-AB82-03B9-2A20-0BF507FC5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0D2BA-047D-7A14-ABC0-40C2F1D5C558}"/>
              </a:ext>
            </a:extLst>
          </p:cNvPr>
          <p:cNvSpPr/>
          <p:nvPr/>
        </p:nvSpPr>
        <p:spPr bwMode="auto">
          <a:xfrm>
            <a:off x="3262857" y="2829993"/>
            <a:ext cx="1628571" cy="37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EA022-6A3B-2485-ABD4-02EF544A32F0}"/>
              </a:ext>
            </a:extLst>
          </p:cNvPr>
          <p:cNvSpPr/>
          <p:nvPr/>
        </p:nvSpPr>
        <p:spPr bwMode="auto">
          <a:xfrm>
            <a:off x="5967619" y="2820465"/>
            <a:ext cx="1580952" cy="390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55EF24-B818-FC9E-1C29-56A3575B30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164"/>
            <a:ext cx="10800000" cy="24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A4AEFC-6D3A-32A5-6F71-A2878769E6FB}"/>
              </a:ext>
            </a:extLst>
          </p:cNvPr>
          <p:cNvSpPr/>
          <p:nvPr/>
        </p:nvSpPr>
        <p:spPr bwMode="auto">
          <a:xfrm>
            <a:off x="1624761" y="5215629"/>
            <a:ext cx="9676190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77987A-DE25-82F1-7DE2-7A62A76CDE0A}"/>
              </a:ext>
            </a:extLst>
          </p:cNvPr>
          <p:cNvSpPr/>
          <p:nvPr/>
        </p:nvSpPr>
        <p:spPr bwMode="auto">
          <a:xfrm>
            <a:off x="1234285" y="6111538"/>
            <a:ext cx="4876190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67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A8D89-11F9-EA0D-F1D0-9D40C3B207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3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7021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C581541-9410-4992-4885-C6344598A847}"/>
              </a:ext>
            </a:extLst>
          </p:cNvPr>
          <p:cNvGrpSpPr/>
          <p:nvPr/>
        </p:nvGrpSpPr>
        <p:grpSpPr>
          <a:xfrm>
            <a:off x="1847528" y="404664"/>
            <a:ext cx="7698795" cy="6257374"/>
            <a:chOff x="1847528" y="555362"/>
            <a:chExt cx="7698795" cy="625737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D16AA24-DE51-D063-B491-6717D1CC79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888"/>
            <a:stretch/>
          </p:blipFill>
          <p:spPr>
            <a:xfrm>
              <a:off x="2999656" y="555362"/>
              <a:ext cx="5015960" cy="49737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9D802FE6-DE90-856D-0EC5-3F0374255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7528" y="1052736"/>
              <a:ext cx="7698795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BAE100C3-6528-EA54-23E3-A54331935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943" y="2248370"/>
            <a:ext cx="2785937" cy="74858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D212A4E-BF94-B936-00B7-F80ABB192D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116" y="3273374"/>
            <a:ext cx="1412160" cy="7316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4955227-1509-F814-26A5-46B9C92D6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1556" y="3273374"/>
            <a:ext cx="1412160" cy="73169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A02C368-1A8F-5B68-0F4A-2E08F7BD22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2000" y="4281486"/>
            <a:ext cx="1412160" cy="7316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ADDE27C-81BC-8839-A39B-4241063B9F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04" y="4283992"/>
            <a:ext cx="1412160" cy="73169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5A24FBC-851C-031F-F5D3-0D6C5B2BFE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8000" y="5903992"/>
            <a:ext cx="1412160" cy="73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22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E2963-3C38-0801-256A-190823426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6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7955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5F2E1-1080-F3C4-E4D3-4446F61D65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5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99495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03AC9-3B41-ADBA-CCFC-9FD1BECA4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38CEA1-6ACC-89E8-51DF-8273400DE4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542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44D153-5A89-655C-5BC7-CB730BA4D23C}"/>
              </a:ext>
            </a:extLst>
          </p:cNvPr>
          <p:cNvSpPr/>
          <p:nvPr/>
        </p:nvSpPr>
        <p:spPr bwMode="auto">
          <a:xfrm>
            <a:off x="3491428" y="1920835"/>
            <a:ext cx="7790476" cy="39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D0CF4-7E43-9465-0E23-C78F7ABC3229}"/>
              </a:ext>
            </a:extLst>
          </p:cNvPr>
          <p:cNvSpPr/>
          <p:nvPr/>
        </p:nvSpPr>
        <p:spPr bwMode="auto">
          <a:xfrm>
            <a:off x="1243809" y="2826827"/>
            <a:ext cx="1000000" cy="33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85527F-16B3-59D7-3AB5-429A15D18A0A}"/>
              </a:ext>
            </a:extLst>
          </p:cNvPr>
          <p:cNvSpPr/>
          <p:nvPr/>
        </p:nvSpPr>
        <p:spPr bwMode="auto">
          <a:xfrm>
            <a:off x="2043809" y="4562515"/>
            <a:ext cx="828571" cy="33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A8FF72-46FB-0D98-C73A-ABCF9155FBDA}"/>
              </a:ext>
            </a:extLst>
          </p:cNvPr>
          <p:cNvSpPr/>
          <p:nvPr/>
        </p:nvSpPr>
        <p:spPr bwMode="auto">
          <a:xfrm>
            <a:off x="7392144" y="4437112"/>
            <a:ext cx="3861189" cy="478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C6B82D-FCDB-8B4B-D0B6-A0F0AE77C445}"/>
              </a:ext>
            </a:extLst>
          </p:cNvPr>
          <p:cNvSpPr/>
          <p:nvPr/>
        </p:nvSpPr>
        <p:spPr bwMode="auto">
          <a:xfrm>
            <a:off x="1262857" y="5411285"/>
            <a:ext cx="1219047" cy="352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8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A916B-118C-A8CC-F667-EA28B5542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143B7A-72F0-25C1-0705-A3EBF0F87E40}"/>
              </a:ext>
            </a:extLst>
          </p:cNvPr>
          <p:cNvSpPr/>
          <p:nvPr/>
        </p:nvSpPr>
        <p:spPr bwMode="auto">
          <a:xfrm>
            <a:off x="7536160" y="1124744"/>
            <a:ext cx="3193056" cy="48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832EF-2FF0-BBC9-EF1C-C21E0E1A3FA4}"/>
              </a:ext>
            </a:extLst>
          </p:cNvPr>
          <p:cNvSpPr/>
          <p:nvPr/>
        </p:nvSpPr>
        <p:spPr bwMode="auto">
          <a:xfrm>
            <a:off x="1225424" y="1955340"/>
            <a:ext cx="9191056" cy="48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E2696E-BC5B-B7A3-26CF-DB6BF5295B29}"/>
              </a:ext>
            </a:extLst>
          </p:cNvPr>
          <p:cNvSpPr/>
          <p:nvPr/>
        </p:nvSpPr>
        <p:spPr bwMode="auto">
          <a:xfrm>
            <a:off x="1676697" y="4592313"/>
            <a:ext cx="261737" cy="27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3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D13BC-0455-5BAE-9925-E15C230F23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3B16D3-30C6-B526-FA1E-608C7B9C53C1}"/>
              </a:ext>
            </a:extLst>
          </p:cNvPr>
          <p:cNvSpPr/>
          <p:nvPr/>
        </p:nvSpPr>
        <p:spPr bwMode="auto">
          <a:xfrm>
            <a:off x="1653332" y="2887501"/>
            <a:ext cx="9699251" cy="4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B64CA7-E988-C0BA-929F-77B5AF26DE77}"/>
              </a:ext>
            </a:extLst>
          </p:cNvPr>
          <p:cNvSpPr/>
          <p:nvPr/>
        </p:nvSpPr>
        <p:spPr bwMode="auto">
          <a:xfrm>
            <a:off x="1234285" y="3764249"/>
            <a:ext cx="10118298" cy="4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8875A3-50A0-E5BF-CF2B-D17B1E8036D0}"/>
              </a:ext>
            </a:extLst>
          </p:cNvPr>
          <p:cNvSpPr/>
          <p:nvPr/>
        </p:nvSpPr>
        <p:spPr bwMode="auto">
          <a:xfrm>
            <a:off x="1243809" y="4640996"/>
            <a:ext cx="10118298" cy="4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0800EC-1DF6-19BF-9314-7694FFC5DE0D}"/>
              </a:ext>
            </a:extLst>
          </p:cNvPr>
          <p:cNvSpPr/>
          <p:nvPr/>
        </p:nvSpPr>
        <p:spPr bwMode="auto">
          <a:xfrm>
            <a:off x="1272380" y="5622573"/>
            <a:ext cx="5047619" cy="390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6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BC9B9-9612-FEF5-A38D-9C04D87B9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8510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0F11C-66C0-254D-A85B-4FC0BEF50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CE39F-C87B-D64A-DC82-0C10F6715970}"/>
              </a:ext>
            </a:extLst>
          </p:cNvPr>
          <p:cNvSpPr/>
          <p:nvPr/>
        </p:nvSpPr>
        <p:spPr bwMode="auto">
          <a:xfrm>
            <a:off x="8405714" y="2029225"/>
            <a:ext cx="304761" cy="28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18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61A2B-678C-A0E8-C2BD-7CA1DD5D5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36" y="692696"/>
            <a:ext cx="9145016" cy="496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306D8-12F5-08C9-5109-1219842EFAD7}"/>
              </a:ext>
            </a:extLst>
          </p:cNvPr>
          <p:cNvSpPr/>
          <p:nvPr/>
        </p:nvSpPr>
        <p:spPr bwMode="auto">
          <a:xfrm>
            <a:off x="9624392" y="765476"/>
            <a:ext cx="504056" cy="431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539A11-A805-E92B-330E-E084EE88AE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37"/>
          <a:stretch/>
        </p:blipFill>
        <p:spPr>
          <a:xfrm>
            <a:off x="1919536" y="5517232"/>
            <a:ext cx="9001000" cy="126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3195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61A2B-678C-A0E8-C2BD-7CA1DD5D5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36" y="692696"/>
            <a:ext cx="9145016" cy="496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306D8-12F5-08C9-5109-1219842EFAD7}"/>
              </a:ext>
            </a:extLst>
          </p:cNvPr>
          <p:cNvSpPr/>
          <p:nvPr/>
        </p:nvSpPr>
        <p:spPr bwMode="auto">
          <a:xfrm>
            <a:off x="9624392" y="765476"/>
            <a:ext cx="504056" cy="431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539A11-A805-E92B-330E-E084EE88AE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59" b="6294"/>
          <a:stretch/>
        </p:blipFill>
        <p:spPr>
          <a:xfrm>
            <a:off x="1919536" y="5589240"/>
            <a:ext cx="9001000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257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09B98-FF43-C933-6AF7-FBD6FF8A4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070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E3BFD-A777-C59E-022A-3C499A83ED37}"/>
              </a:ext>
            </a:extLst>
          </p:cNvPr>
          <p:cNvSpPr/>
          <p:nvPr/>
        </p:nvSpPr>
        <p:spPr bwMode="auto">
          <a:xfrm>
            <a:off x="7350272" y="1100712"/>
            <a:ext cx="239959" cy="25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92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8C4A7-ACDD-F68C-8BEB-BED6B976A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DD1972-FC85-1147-17BD-F7D64A8BEBA0}"/>
              </a:ext>
            </a:extLst>
          </p:cNvPr>
          <p:cNvSpPr/>
          <p:nvPr/>
        </p:nvSpPr>
        <p:spPr bwMode="auto">
          <a:xfrm>
            <a:off x="1691428" y="3004658"/>
            <a:ext cx="333333" cy="295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42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BE207-313B-A050-D842-D84BD01D2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A73B8-AC4E-0CAC-EFE9-740064F6B28D}"/>
              </a:ext>
            </a:extLst>
          </p:cNvPr>
          <p:cNvSpPr/>
          <p:nvPr/>
        </p:nvSpPr>
        <p:spPr bwMode="auto">
          <a:xfrm>
            <a:off x="5377142" y="2030262"/>
            <a:ext cx="304761" cy="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4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94CA69F-D533-FC64-3674-C68D450C7C37}"/>
              </a:ext>
            </a:extLst>
          </p:cNvPr>
          <p:cNvGrpSpPr/>
          <p:nvPr/>
        </p:nvGrpSpPr>
        <p:grpSpPr>
          <a:xfrm>
            <a:off x="983432" y="764704"/>
            <a:ext cx="9791473" cy="5883168"/>
            <a:chOff x="983432" y="764704"/>
            <a:chExt cx="9791473" cy="588316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8227089F-1461-5AF7-ECCD-BE5B4E9A6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764704"/>
              <a:ext cx="9768488" cy="520434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5BFAAB27-F1E2-EB34-D31E-CAD0E01D5B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0"/>
            <a:stretch/>
          </p:blipFill>
          <p:spPr>
            <a:xfrm>
              <a:off x="1440080" y="5969045"/>
              <a:ext cx="9334825" cy="67882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EA0D71-8004-AFB3-3C35-4735BFD3BF44}"/>
              </a:ext>
            </a:extLst>
          </p:cNvPr>
          <p:cNvSpPr/>
          <p:nvPr/>
        </p:nvSpPr>
        <p:spPr bwMode="auto">
          <a:xfrm>
            <a:off x="1819008" y="3160079"/>
            <a:ext cx="5530307" cy="344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AD697E-8335-8D88-D5EC-F3EB24F7FE23}"/>
              </a:ext>
            </a:extLst>
          </p:cNvPr>
          <p:cNvSpPr/>
          <p:nvPr/>
        </p:nvSpPr>
        <p:spPr bwMode="auto">
          <a:xfrm>
            <a:off x="1819007" y="5396863"/>
            <a:ext cx="8889497" cy="44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7C50F1-04BE-D61D-FAF2-F176C5CD7CD8}"/>
              </a:ext>
            </a:extLst>
          </p:cNvPr>
          <p:cNvSpPr/>
          <p:nvPr/>
        </p:nvSpPr>
        <p:spPr bwMode="auto">
          <a:xfrm>
            <a:off x="1405623" y="6125697"/>
            <a:ext cx="1326584" cy="31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8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2023-12-27T13:13:00Z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