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21BE55-A9C3-63B2-8032-913DE5080C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9" b="23246"/>
          <a:stretch/>
        </p:blipFill>
        <p:spPr>
          <a:xfrm>
            <a:off x="3444004" y="3136604"/>
            <a:ext cx="5303992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3EFF77-B74E-F18B-7DF4-979FD697E4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CD458D-9008-975D-DFF2-E378FC04D30E}"/>
              </a:ext>
            </a:extLst>
          </p:cNvPr>
          <p:cNvSpPr/>
          <p:nvPr/>
        </p:nvSpPr>
        <p:spPr bwMode="auto">
          <a:xfrm>
            <a:off x="5558095" y="1152952"/>
            <a:ext cx="209523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A09A4A9-6882-4834-17CE-71903A7FAC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18"/>
          <a:stretch/>
        </p:blipFill>
        <p:spPr>
          <a:xfrm>
            <a:off x="720000" y="3356993"/>
            <a:ext cx="10800000" cy="180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CD923D-4FA9-4B6A-5520-63B8208536B0}"/>
              </a:ext>
            </a:extLst>
          </p:cNvPr>
          <p:cNvSpPr/>
          <p:nvPr/>
        </p:nvSpPr>
        <p:spPr bwMode="auto">
          <a:xfrm>
            <a:off x="4339047" y="3928420"/>
            <a:ext cx="5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70241B-3772-B2BE-72AC-258C64D383E0}"/>
              </a:ext>
            </a:extLst>
          </p:cNvPr>
          <p:cNvSpPr/>
          <p:nvPr/>
        </p:nvSpPr>
        <p:spPr bwMode="auto">
          <a:xfrm>
            <a:off x="6262857" y="4366515"/>
            <a:ext cx="105714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AC0EE0-3F54-7034-E751-911426510E5D}"/>
              </a:ext>
            </a:extLst>
          </p:cNvPr>
          <p:cNvSpPr/>
          <p:nvPr/>
        </p:nvSpPr>
        <p:spPr bwMode="auto">
          <a:xfrm>
            <a:off x="4100952" y="4804611"/>
            <a:ext cx="104761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54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C9C9B71-0951-2880-E64E-6F5BA3B27188}"/>
              </a:ext>
            </a:extLst>
          </p:cNvPr>
          <p:cNvGrpSpPr/>
          <p:nvPr/>
        </p:nvGrpSpPr>
        <p:grpSpPr>
          <a:xfrm>
            <a:off x="696000" y="1078911"/>
            <a:ext cx="10805328" cy="4954231"/>
            <a:chOff x="696000" y="1078911"/>
            <a:chExt cx="10805328" cy="4954231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25F4CDDA-47FB-19B1-3E57-C2A2EBDF5D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722"/>
            <a:stretch/>
          </p:blipFill>
          <p:spPr>
            <a:xfrm>
              <a:off x="701328" y="1078911"/>
              <a:ext cx="10800000" cy="182916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ECB22ABE-4546-0836-03A7-59888098C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2996952"/>
              <a:ext cx="10800000" cy="30361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27886A-CCD3-F245-A116-55332C28E7A7}"/>
              </a:ext>
            </a:extLst>
          </p:cNvPr>
          <p:cNvSpPr/>
          <p:nvPr/>
        </p:nvSpPr>
        <p:spPr bwMode="auto">
          <a:xfrm>
            <a:off x="3825137" y="1660459"/>
            <a:ext cx="523809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2B6A9D-3ECE-7150-8FA0-1A29FADC219D}"/>
              </a:ext>
            </a:extLst>
          </p:cNvPr>
          <p:cNvSpPr/>
          <p:nvPr/>
        </p:nvSpPr>
        <p:spPr bwMode="auto">
          <a:xfrm>
            <a:off x="4596566" y="2098554"/>
            <a:ext cx="514285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A0E489-7EF6-6A27-4A6E-B304FAC7EFA8}"/>
              </a:ext>
            </a:extLst>
          </p:cNvPr>
          <p:cNvSpPr/>
          <p:nvPr/>
        </p:nvSpPr>
        <p:spPr bwMode="auto">
          <a:xfrm>
            <a:off x="3691804" y="2536649"/>
            <a:ext cx="533333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ABFA64-EF8F-1C13-31FE-61E9BBA24C7E}"/>
              </a:ext>
            </a:extLst>
          </p:cNvPr>
          <p:cNvSpPr/>
          <p:nvPr/>
        </p:nvSpPr>
        <p:spPr bwMode="auto">
          <a:xfrm>
            <a:off x="2508945" y="4359257"/>
            <a:ext cx="177529" cy="21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82884D-6B76-7D52-B762-13284BF5C0D6}"/>
              </a:ext>
            </a:extLst>
          </p:cNvPr>
          <p:cNvSpPr/>
          <p:nvPr/>
        </p:nvSpPr>
        <p:spPr bwMode="auto">
          <a:xfrm>
            <a:off x="5231904" y="4343187"/>
            <a:ext cx="288032" cy="2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3EAB70-D6F3-FB03-1B5F-95CA0AF0FAF9}"/>
              </a:ext>
            </a:extLst>
          </p:cNvPr>
          <p:cNvSpPr/>
          <p:nvPr/>
        </p:nvSpPr>
        <p:spPr bwMode="auto">
          <a:xfrm>
            <a:off x="2810285" y="5297964"/>
            <a:ext cx="2057142" cy="248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0693A9D-DDD6-B367-AD7A-3971A1FD1372}"/>
              </a:ext>
            </a:extLst>
          </p:cNvPr>
          <p:cNvSpPr/>
          <p:nvPr/>
        </p:nvSpPr>
        <p:spPr bwMode="auto">
          <a:xfrm>
            <a:off x="8267428" y="5307512"/>
            <a:ext cx="1295238" cy="22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47BEDF1-5E3E-37AB-5DA8-77A581111756}"/>
              </a:ext>
            </a:extLst>
          </p:cNvPr>
          <p:cNvSpPr/>
          <p:nvPr/>
        </p:nvSpPr>
        <p:spPr bwMode="auto">
          <a:xfrm>
            <a:off x="5343619" y="5737161"/>
            <a:ext cx="523809" cy="2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EC0F12E-5EFC-65C5-CD8E-16D14BDA57AD}"/>
              </a:ext>
            </a:extLst>
          </p:cNvPr>
          <p:cNvSpPr/>
          <p:nvPr/>
        </p:nvSpPr>
        <p:spPr bwMode="auto">
          <a:xfrm>
            <a:off x="1991544" y="3717032"/>
            <a:ext cx="177529" cy="21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57C0B68-77C9-FC30-C3A3-4242B9BB66DC}"/>
              </a:ext>
            </a:extLst>
          </p:cNvPr>
          <p:cNvSpPr/>
          <p:nvPr/>
        </p:nvSpPr>
        <p:spPr bwMode="auto">
          <a:xfrm>
            <a:off x="3998276" y="3714437"/>
            <a:ext cx="177529" cy="21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5DA372F-14AD-D3A3-F045-20618C038B41}"/>
              </a:ext>
            </a:extLst>
          </p:cNvPr>
          <p:cNvSpPr/>
          <p:nvPr/>
        </p:nvSpPr>
        <p:spPr bwMode="auto">
          <a:xfrm>
            <a:off x="7104112" y="3702897"/>
            <a:ext cx="177529" cy="21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EEB85B7-4BBD-B658-A425-0DEC336F770D}"/>
              </a:ext>
            </a:extLst>
          </p:cNvPr>
          <p:cNvSpPr/>
          <p:nvPr/>
        </p:nvSpPr>
        <p:spPr bwMode="auto">
          <a:xfrm>
            <a:off x="8826282" y="3697707"/>
            <a:ext cx="177529" cy="21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25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56F27-CD28-241C-33D5-6B7EB99B10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786528"/>
            <a:ext cx="10800000" cy="312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6FE97D-1D3F-14DF-3074-711B1489BC82}"/>
              </a:ext>
            </a:extLst>
          </p:cNvPr>
          <p:cNvSpPr/>
          <p:nvPr/>
        </p:nvSpPr>
        <p:spPr bwMode="auto">
          <a:xfrm>
            <a:off x="1219420" y="2291289"/>
            <a:ext cx="931428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231E63-CA87-C3FD-8D8B-65C2AB1DC355}"/>
              </a:ext>
            </a:extLst>
          </p:cNvPr>
          <p:cNvSpPr/>
          <p:nvPr/>
        </p:nvSpPr>
        <p:spPr bwMode="auto">
          <a:xfrm>
            <a:off x="2990849" y="3157956"/>
            <a:ext cx="334285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60B744-769E-BFD7-BA4A-AC26CFA391AB}"/>
              </a:ext>
            </a:extLst>
          </p:cNvPr>
          <p:cNvSpPr/>
          <p:nvPr/>
        </p:nvSpPr>
        <p:spPr bwMode="auto">
          <a:xfrm>
            <a:off x="3000372" y="3586528"/>
            <a:ext cx="257142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A2E3AC5-0879-708A-EE04-C164B36E9E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890226"/>
            <a:ext cx="10800000" cy="27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8B294D-943B-5690-A451-49B3CCF75B07}"/>
              </a:ext>
            </a:extLst>
          </p:cNvPr>
          <p:cNvSpPr/>
          <p:nvPr/>
        </p:nvSpPr>
        <p:spPr bwMode="auto">
          <a:xfrm>
            <a:off x="2496000" y="4518797"/>
            <a:ext cx="104761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CD8322-6D91-BFBF-9828-93EA4D8684DE}"/>
              </a:ext>
            </a:extLst>
          </p:cNvPr>
          <p:cNvSpPr/>
          <p:nvPr/>
        </p:nvSpPr>
        <p:spPr bwMode="auto">
          <a:xfrm>
            <a:off x="9705523" y="4509273"/>
            <a:ext cx="125714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B380B2-A400-CA27-E1D6-F8C7F58454A3}"/>
              </a:ext>
            </a:extLst>
          </p:cNvPr>
          <p:cNvSpPr/>
          <p:nvPr/>
        </p:nvSpPr>
        <p:spPr bwMode="auto">
          <a:xfrm>
            <a:off x="5210285" y="4937845"/>
            <a:ext cx="6000000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259101-F202-F909-A80C-1FD37A4173DC}"/>
              </a:ext>
            </a:extLst>
          </p:cNvPr>
          <p:cNvSpPr/>
          <p:nvPr/>
        </p:nvSpPr>
        <p:spPr bwMode="auto">
          <a:xfrm>
            <a:off x="1019809" y="5375940"/>
            <a:ext cx="3600000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693D4C-533D-ECD8-9ABC-8DDC28D2FE84}"/>
              </a:ext>
            </a:extLst>
          </p:cNvPr>
          <p:cNvSpPr/>
          <p:nvPr/>
        </p:nvSpPr>
        <p:spPr bwMode="auto">
          <a:xfrm>
            <a:off x="6743619" y="5804511"/>
            <a:ext cx="103809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181BE1-7B08-279A-7E6A-A43EE78FF961}"/>
              </a:ext>
            </a:extLst>
          </p:cNvPr>
          <p:cNvSpPr/>
          <p:nvPr/>
        </p:nvSpPr>
        <p:spPr bwMode="auto">
          <a:xfrm>
            <a:off x="9419809" y="5814035"/>
            <a:ext cx="179047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B8F172-98AE-B990-1D2D-0E1C6F4B39AE}"/>
              </a:ext>
            </a:extLst>
          </p:cNvPr>
          <p:cNvSpPr/>
          <p:nvPr/>
        </p:nvSpPr>
        <p:spPr bwMode="auto">
          <a:xfrm>
            <a:off x="1010285" y="6242606"/>
            <a:ext cx="373333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2023-12-26T15:27:15Z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