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E6EF3-4479-1701-85C9-41A43AF41E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524124" y="3019476"/>
            <a:ext cx="3143752" cy="8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43628-402E-C67E-14F7-7686561ED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E5719-D292-5A13-C8CD-599D966FC04B}"/>
              </a:ext>
            </a:extLst>
          </p:cNvPr>
          <p:cNvSpPr/>
          <p:nvPr/>
        </p:nvSpPr>
        <p:spPr bwMode="auto">
          <a:xfrm>
            <a:off x="5558095" y="1676761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24801-94BB-A637-5FD9-ED4AF68E10E9}"/>
              </a:ext>
            </a:extLst>
          </p:cNvPr>
          <p:cNvSpPr/>
          <p:nvPr/>
        </p:nvSpPr>
        <p:spPr bwMode="auto">
          <a:xfrm>
            <a:off x="5053333" y="3105333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8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288F9-512B-D8D6-256F-3938299E7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D22B8-8C98-B3FE-3261-4CEAA85FC97B}"/>
              </a:ext>
            </a:extLst>
          </p:cNvPr>
          <p:cNvSpPr/>
          <p:nvPr/>
        </p:nvSpPr>
        <p:spPr bwMode="auto">
          <a:xfrm>
            <a:off x="10758095" y="1631333"/>
            <a:ext cx="190476" cy="14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99DDD-6ECE-DBCE-CF61-5D9233A78BB1}"/>
              </a:ext>
            </a:extLst>
          </p:cNvPr>
          <p:cNvSpPr/>
          <p:nvPr/>
        </p:nvSpPr>
        <p:spPr bwMode="auto">
          <a:xfrm>
            <a:off x="10700952" y="2032666"/>
            <a:ext cx="266666" cy="23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B838B-1638-BA85-1E1D-8582893E97CF}"/>
              </a:ext>
            </a:extLst>
          </p:cNvPr>
          <p:cNvSpPr/>
          <p:nvPr/>
        </p:nvSpPr>
        <p:spPr bwMode="auto">
          <a:xfrm>
            <a:off x="10758095" y="2529555"/>
            <a:ext cx="190476" cy="14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ED2F8-11BC-0705-AD70-F5E9F7CE6E69}"/>
              </a:ext>
            </a:extLst>
          </p:cNvPr>
          <p:cNvSpPr/>
          <p:nvPr/>
        </p:nvSpPr>
        <p:spPr bwMode="auto">
          <a:xfrm>
            <a:off x="10758095" y="2988222"/>
            <a:ext cx="190476" cy="1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B8E694-3CFF-897B-F268-769D06DD94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E5E408-F1A4-AF67-823E-2D8CC0678E1A}"/>
              </a:ext>
            </a:extLst>
          </p:cNvPr>
          <p:cNvSpPr/>
          <p:nvPr/>
        </p:nvSpPr>
        <p:spPr bwMode="auto">
          <a:xfrm>
            <a:off x="4167619" y="4076619"/>
            <a:ext cx="10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3B078-08B1-D71A-CF8A-C8D85A9C9AE5}"/>
              </a:ext>
            </a:extLst>
          </p:cNvPr>
          <p:cNvSpPr/>
          <p:nvPr/>
        </p:nvSpPr>
        <p:spPr bwMode="auto">
          <a:xfrm>
            <a:off x="6424761" y="4067095"/>
            <a:ext cx="1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B5622E-F456-ED87-426C-816DBCB15B79}"/>
              </a:ext>
            </a:extLst>
          </p:cNvPr>
          <p:cNvSpPr/>
          <p:nvPr/>
        </p:nvSpPr>
        <p:spPr bwMode="auto">
          <a:xfrm>
            <a:off x="10710476" y="4076619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22426D-D8FC-C155-41E1-A2B7EE08ABD7}"/>
              </a:ext>
            </a:extLst>
          </p:cNvPr>
          <p:cNvSpPr/>
          <p:nvPr/>
        </p:nvSpPr>
        <p:spPr bwMode="auto">
          <a:xfrm>
            <a:off x="1034285" y="4524238"/>
            <a:ext cx="2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E37083-4820-991A-5B4C-A42784983369}"/>
              </a:ext>
            </a:extLst>
          </p:cNvPr>
          <p:cNvSpPr/>
          <p:nvPr/>
        </p:nvSpPr>
        <p:spPr bwMode="auto">
          <a:xfrm>
            <a:off x="4615238" y="4524238"/>
            <a:ext cx="10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871EFA-3CF8-0147-C67B-61248E96D623}"/>
              </a:ext>
            </a:extLst>
          </p:cNvPr>
          <p:cNvSpPr/>
          <p:nvPr/>
        </p:nvSpPr>
        <p:spPr bwMode="auto">
          <a:xfrm>
            <a:off x="6291428" y="4533761"/>
            <a:ext cx="10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ADEF4A-36B9-9CDA-CE6C-427E3FD9C47B}"/>
              </a:ext>
            </a:extLst>
          </p:cNvPr>
          <p:cNvSpPr/>
          <p:nvPr/>
        </p:nvSpPr>
        <p:spPr bwMode="auto">
          <a:xfrm>
            <a:off x="7967619" y="4524238"/>
            <a:ext cx="10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68D303-DE1C-A33C-58E2-91AC21971520}"/>
              </a:ext>
            </a:extLst>
          </p:cNvPr>
          <p:cNvSpPr/>
          <p:nvPr/>
        </p:nvSpPr>
        <p:spPr bwMode="auto">
          <a:xfrm>
            <a:off x="9662857" y="4524238"/>
            <a:ext cx="103809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2F00FA-95CF-5149-66FB-1CFF5E640B25}"/>
              </a:ext>
            </a:extLst>
          </p:cNvPr>
          <p:cNvSpPr/>
          <p:nvPr/>
        </p:nvSpPr>
        <p:spPr bwMode="auto">
          <a:xfrm>
            <a:off x="4729523" y="4971857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FE0DEE-361E-B1C6-D3A9-98496F3C81FF}"/>
              </a:ext>
            </a:extLst>
          </p:cNvPr>
          <p:cNvSpPr/>
          <p:nvPr/>
        </p:nvSpPr>
        <p:spPr bwMode="auto">
          <a:xfrm>
            <a:off x="3358095" y="5438523"/>
            <a:ext cx="2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56E9A4-C045-4F68-8F67-ADFEAB9503F1}"/>
              </a:ext>
            </a:extLst>
          </p:cNvPr>
          <p:cNvSpPr/>
          <p:nvPr/>
        </p:nvSpPr>
        <p:spPr bwMode="auto">
          <a:xfrm>
            <a:off x="4862857" y="5429000"/>
            <a:ext cx="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0CCBF7-4F1C-D20F-8A0D-CE1D6989A2D1}"/>
              </a:ext>
            </a:extLst>
          </p:cNvPr>
          <p:cNvSpPr/>
          <p:nvPr/>
        </p:nvSpPr>
        <p:spPr bwMode="auto">
          <a:xfrm>
            <a:off x="6539047" y="5438523"/>
            <a:ext cx="55238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BCD4541-8689-FB07-F6ED-4618ED9BCFBE}"/>
              </a:ext>
            </a:extLst>
          </p:cNvPr>
          <p:cNvSpPr/>
          <p:nvPr/>
        </p:nvSpPr>
        <p:spPr bwMode="auto">
          <a:xfrm>
            <a:off x="2072380" y="5876619"/>
            <a:ext cx="5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05A9727-603B-8D53-5310-E2BF00A6949E}"/>
              </a:ext>
            </a:extLst>
          </p:cNvPr>
          <p:cNvSpPr/>
          <p:nvPr/>
        </p:nvSpPr>
        <p:spPr bwMode="auto">
          <a:xfrm>
            <a:off x="4253333" y="5867095"/>
            <a:ext cx="1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5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BEED3-B532-2337-C11B-D5C364FAE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F0360B-F110-A62D-68A1-16835F49E1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40143"/>
            <a:ext cx="10800000" cy="31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304B3-8530-D8D3-DC26-65CDA4FB5A4A}"/>
              </a:ext>
            </a:extLst>
          </p:cNvPr>
          <p:cNvSpPr/>
          <p:nvPr/>
        </p:nvSpPr>
        <p:spPr bwMode="auto">
          <a:xfrm>
            <a:off x="5396190" y="3483000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3DF4C-6373-74D5-40BB-39AACB88D974}"/>
              </a:ext>
            </a:extLst>
          </p:cNvPr>
          <p:cNvSpPr/>
          <p:nvPr/>
        </p:nvSpPr>
        <p:spPr bwMode="auto">
          <a:xfrm>
            <a:off x="1662857" y="5711571"/>
            <a:ext cx="6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0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2023-12-25T16:38:49Z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