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72" r:id="rId3"/>
    <p:sldId id="371" r:id="rId4"/>
    <p:sldId id="369" r:id="rId5"/>
    <p:sldId id="367" r:id="rId6"/>
    <p:sldId id="366" r:id="rId7"/>
    <p:sldId id="364" r:id="rId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50" d="100"/>
          <a:sy n="50" d="100"/>
        </p:scale>
        <p:origin x="2340" y="9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3CEA9E-4867-2A8F-8F08-2EFE0D5F9A4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558"/>
          <a:stretch/>
        </p:blipFill>
        <p:spPr>
          <a:xfrm>
            <a:off x="4560128" y="3114714"/>
            <a:ext cx="3071744" cy="62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73BF26DE-D053-B625-59B7-F8EF8D8CA8D4}"/>
              </a:ext>
            </a:extLst>
          </p:cNvPr>
          <p:cNvGrpSpPr/>
          <p:nvPr/>
        </p:nvGrpSpPr>
        <p:grpSpPr>
          <a:xfrm>
            <a:off x="696000" y="683968"/>
            <a:ext cx="10800000" cy="5841377"/>
            <a:chOff x="696000" y="683968"/>
            <a:chExt cx="10800000" cy="5841377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8F7D573E-1393-3E2D-C9D7-B35E9C8A355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6000" y="683968"/>
              <a:ext cx="10800000" cy="4380952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>
              <a:extLst>
                <a:ext uri="{FF2B5EF4-FFF2-40B4-BE49-F238E27FC236}">
                  <a16:creationId xmlns:a16="http://schemas.microsoft.com/office/drawing/2014/main" id="{72950FB0-7FE1-33A5-CC8E-2A671785D83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5619"/>
            <a:stretch/>
          </p:blipFill>
          <p:spPr>
            <a:xfrm>
              <a:off x="696000" y="4941169"/>
              <a:ext cx="10800000" cy="1584176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</p:spTree>
    <p:extLst>
      <p:ext uri="{BB962C8B-B14F-4D97-AF65-F5344CB8AC3E}">
        <p14:creationId xmlns:p14="http://schemas.microsoft.com/office/powerpoint/2010/main" val="37426281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253F5F-7001-8B62-E6E5-ADB5505EECE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625"/>
          <a:stretch/>
        </p:blipFill>
        <p:spPr>
          <a:xfrm>
            <a:off x="696000" y="764704"/>
            <a:ext cx="10800000" cy="19766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AAFCC8E-0A98-3FFD-06B3-03445D30829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761978"/>
            <a:ext cx="10800000" cy="3733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25BCE2-CE44-713E-D968-A164D7635A4E}"/>
              </a:ext>
            </a:extLst>
          </p:cNvPr>
          <p:cNvSpPr/>
          <p:nvPr/>
        </p:nvSpPr>
        <p:spPr bwMode="auto">
          <a:xfrm>
            <a:off x="2296000" y="4371501"/>
            <a:ext cx="1142857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2D49F6D-93A7-BC45-2246-25CF2F6E42C7}"/>
              </a:ext>
            </a:extLst>
          </p:cNvPr>
          <p:cNvSpPr/>
          <p:nvPr/>
        </p:nvSpPr>
        <p:spPr bwMode="auto">
          <a:xfrm>
            <a:off x="6619809" y="4352454"/>
            <a:ext cx="2676190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B52A1DA-58A3-7D63-F806-D70269798A9A}"/>
              </a:ext>
            </a:extLst>
          </p:cNvPr>
          <p:cNvSpPr/>
          <p:nvPr/>
        </p:nvSpPr>
        <p:spPr bwMode="auto">
          <a:xfrm>
            <a:off x="2667428" y="5466739"/>
            <a:ext cx="1047619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B891D76-F5C8-FE8C-3110-11D663088AC2}"/>
              </a:ext>
            </a:extLst>
          </p:cNvPr>
          <p:cNvSpPr/>
          <p:nvPr/>
        </p:nvSpPr>
        <p:spPr bwMode="auto">
          <a:xfrm>
            <a:off x="4210285" y="5457216"/>
            <a:ext cx="1028571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D2521A1-48B5-9612-99BF-F3124A4933F3}"/>
              </a:ext>
            </a:extLst>
          </p:cNvPr>
          <p:cNvSpPr/>
          <p:nvPr/>
        </p:nvSpPr>
        <p:spPr bwMode="auto">
          <a:xfrm>
            <a:off x="5715047" y="5466739"/>
            <a:ext cx="1057142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549BCD1-8EC2-6C44-01A7-B3AB9902C3E3}"/>
              </a:ext>
            </a:extLst>
          </p:cNvPr>
          <p:cNvSpPr/>
          <p:nvPr/>
        </p:nvSpPr>
        <p:spPr bwMode="auto">
          <a:xfrm>
            <a:off x="2657904" y="5942930"/>
            <a:ext cx="1047619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A1EF4C5-7472-8EF6-2506-C24F6C7C4E4A}"/>
              </a:ext>
            </a:extLst>
          </p:cNvPr>
          <p:cNvSpPr/>
          <p:nvPr/>
        </p:nvSpPr>
        <p:spPr bwMode="auto">
          <a:xfrm>
            <a:off x="4181714" y="5952454"/>
            <a:ext cx="1057142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6E7D956-50DF-3D1D-FD58-EC2DDD3158DF}"/>
              </a:ext>
            </a:extLst>
          </p:cNvPr>
          <p:cNvSpPr/>
          <p:nvPr/>
        </p:nvSpPr>
        <p:spPr bwMode="auto">
          <a:xfrm>
            <a:off x="5743619" y="5942930"/>
            <a:ext cx="1019047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720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27E9C1E2-9929-522F-3B18-1B685A474F9C}"/>
              </a:ext>
            </a:extLst>
          </p:cNvPr>
          <p:cNvGrpSpPr/>
          <p:nvPr/>
        </p:nvGrpSpPr>
        <p:grpSpPr>
          <a:xfrm>
            <a:off x="720000" y="972000"/>
            <a:ext cx="11118771" cy="4742856"/>
            <a:chOff x="720000" y="972000"/>
            <a:chExt cx="11118771" cy="4742856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5E3AADDB-26AB-2FB8-9DE8-44EE9890538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972000"/>
              <a:ext cx="10800000" cy="3371428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>
              <a:extLst>
                <a:ext uri="{FF2B5EF4-FFF2-40B4-BE49-F238E27FC236}">
                  <a16:creationId xmlns:a16="http://schemas.microsoft.com/office/drawing/2014/main" id="{AD2DC534-18F6-85DA-AAFD-E961A1701F2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38771" y="4343428"/>
              <a:ext cx="10800000" cy="1371428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14FA92-0F80-A11C-2C06-C083D5BCBE8D}"/>
              </a:ext>
            </a:extLst>
          </p:cNvPr>
          <p:cNvSpPr/>
          <p:nvPr/>
        </p:nvSpPr>
        <p:spPr bwMode="auto">
          <a:xfrm>
            <a:off x="4596190" y="1029142"/>
            <a:ext cx="2076190" cy="257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22DB368-359B-1CBE-AB46-2E4E3C88D3A1}"/>
              </a:ext>
            </a:extLst>
          </p:cNvPr>
          <p:cNvSpPr/>
          <p:nvPr/>
        </p:nvSpPr>
        <p:spPr bwMode="auto">
          <a:xfrm>
            <a:off x="8891428" y="1038666"/>
            <a:ext cx="2342857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C97659E-B882-098D-E635-F32397293AA7}"/>
              </a:ext>
            </a:extLst>
          </p:cNvPr>
          <p:cNvSpPr/>
          <p:nvPr/>
        </p:nvSpPr>
        <p:spPr bwMode="auto">
          <a:xfrm>
            <a:off x="1024761" y="1524380"/>
            <a:ext cx="1009523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FE81D02-5DF4-196E-FDD5-1D744078F914}"/>
              </a:ext>
            </a:extLst>
          </p:cNvPr>
          <p:cNvSpPr/>
          <p:nvPr/>
        </p:nvSpPr>
        <p:spPr bwMode="auto">
          <a:xfrm>
            <a:off x="1281904" y="2505333"/>
            <a:ext cx="5752380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6A08028-CBC8-70EC-ED63-0E9C930A5336}"/>
              </a:ext>
            </a:extLst>
          </p:cNvPr>
          <p:cNvSpPr/>
          <p:nvPr/>
        </p:nvSpPr>
        <p:spPr bwMode="auto">
          <a:xfrm>
            <a:off x="3615238" y="3514857"/>
            <a:ext cx="209523" cy="1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7053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EEB042-F972-9FC9-42F0-E10DB68714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6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010210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3F69AF0B-1ED9-5078-AD00-E58CB37F0212}"/>
              </a:ext>
            </a:extLst>
          </p:cNvPr>
          <p:cNvGrpSpPr/>
          <p:nvPr/>
        </p:nvGrpSpPr>
        <p:grpSpPr>
          <a:xfrm>
            <a:off x="839416" y="620688"/>
            <a:ext cx="10800000" cy="6146598"/>
            <a:chOff x="839416" y="620688"/>
            <a:chExt cx="10800000" cy="6146598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7EAF375E-7B9E-659E-B002-A652F8BD982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9416" y="620688"/>
              <a:ext cx="10800000" cy="3417142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>
              <a:extLst>
                <a:ext uri="{FF2B5EF4-FFF2-40B4-BE49-F238E27FC236}">
                  <a16:creationId xmlns:a16="http://schemas.microsoft.com/office/drawing/2014/main" id="{EDB88349-575A-5FEB-D644-CF82D8DE53F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9416" y="3891096"/>
              <a:ext cx="10800000" cy="287619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6FF60C-6F48-2B56-1294-EFBE1184C853}"/>
              </a:ext>
            </a:extLst>
          </p:cNvPr>
          <p:cNvSpPr/>
          <p:nvPr/>
        </p:nvSpPr>
        <p:spPr bwMode="auto">
          <a:xfrm>
            <a:off x="3591796" y="1317479"/>
            <a:ext cx="238095" cy="1909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EFD94D6-0B06-FCF4-CADA-35DB1CE19347}"/>
              </a:ext>
            </a:extLst>
          </p:cNvPr>
          <p:cNvSpPr/>
          <p:nvPr/>
        </p:nvSpPr>
        <p:spPr bwMode="auto">
          <a:xfrm>
            <a:off x="3344177" y="2281533"/>
            <a:ext cx="228571" cy="1909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1A45C1B-B378-1413-27EF-7A98095E3A33}"/>
              </a:ext>
            </a:extLst>
          </p:cNvPr>
          <p:cNvSpPr/>
          <p:nvPr/>
        </p:nvSpPr>
        <p:spPr bwMode="auto">
          <a:xfrm>
            <a:off x="1401320" y="3684662"/>
            <a:ext cx="6771428" cy="2481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A8E33C0-4021-EC75-08B6-F8DC4CE17380}"/>
              </a:ext>
            </a:extLst>
          </p:cNvPr>
          <p:cNvSpPr/>
          <p:nvPr/>
        </p:nvSpPr>
        <p:spPr bwMode="auto">
          <a:xfrm>
            <a:off x="3810844" y="5929191"/>
            <a:ext cx="809523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02FC9F4-61BE-FDA1-EA02-0E378457FB57}"/>
              </a:ext>
            </a:extLst>
          </p:cNvPr>
          <p:cNvSpPr/>
          <p:nvPr/>
        </p:nvSpPr>
        <p:spPr bwMode="auto">
          <a:xfrm>
            <a:off x="7753701" y="5929191"/>
            <a:ext cx="819047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85EF6FE-9EB3-373D-7A09-7821C9073B68}"/>
              </a:ext>
            </a:extLst>
          </p:cNvPr>
          <p:cNvSpPr/>
          <p:nvPr/>
        </p:nvSpPr>
        <p:spPr bwMode="auto">
          <a:xfrm>
            <a:off x="3553701" y="6405381"/>
            <a:ext cx="561904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77FEE68-5627-AFB9-D30B-920A0AF90FF0}"/>
              </a:ext>
            </a:extLst>
          </p:cNvPr>
          <p:cNvSpPr/>
          <p:nvPr/>
        </p:nvSpPr>
        <p:spPr bwMode="auto">
          <a:xfrm>
            <a:off x="7753701" y="6405381"/>
            <a:ext cx="561904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5435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9B98C0-7EB2-34BC-1341-A5807897F7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F5602E-CEF9-40C3-95DF-34CDAA142CF6}"/>
              </a:ext>
            </a:extLst>
          </p:cNvPr>
          <p:cNvSpPr/>
          <p:nvPr/>
        </p:nvSpPr>
        <p:spPr bwMode="auto">
          <a:xfrm>
            <a:off x="3081904" y="1572000"/>
            <a:ext cx="2295238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C3738B3-01B2-D2F6-3E8B-833EF5825CD1}"/>
              </a:ext>
            </a:extLst>
          </p:cNvPr>
          <p:cNvSpPr/>
          <p:nvPr/>
        </p:nvSpPr>
        <p:spPr bwMode="auto">
          <a:xfrm>
            <a:off x="4205714" y="2048190"/>
            <a:ext cx="3228571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27BFDCF-5E8B-A7E7-F3FB-5ABD032E6F16}"/>
              </a:ext>
            </a:extLst>
          </p:cNvPr>
          <p:cNvSpPr/>
          <p:nvPr/>
        </p:nvSpPr>
        <p:spPr bwMode="auto">
          <a:xfrm>
            <a:off x="5243809" y="2533904"/>
            <a:ext cx="1809523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2A4A3F5-D7F2-A5A2-1BF6-BD8E44B5B2FA}"/>
              </a:ext>
            </a:extLst>
          </p:cNvPr>
          <p:cNvSpPr/>
          <p:nvPr/>
        </p:nvSpPr>
        <p:spPr bwMode="auto">
          <a:xfrm>
            <a:off x="3720000" y="3000571"/>
            <a:ext cx="5114286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F14E915-F3FE-79D1-9D60-1147B66F6D17}"/>
              </a:ext>
            </a:extLst>
          </p:cNvPr>
          <p:cNvSpPr/>
          <p:nvPr/>
        </p:nvSpPr>
        <p:spPr bwMode="auto">
          <a:xfrm>
            <a:off x="3653333" y="3838666"/>
            <a:ext cx="7627243" cy="371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C9F772D-D105-D937-F147-67731EC7886F}"/>
              </a:ext>
            </a:extLst>
          </p:cNvPr>
          <p:cNvSpPr/>
          <p:nvPr/>
        </p:nvSpPr>
        <p:spPr bwMode="auto">
          <a:xfrm>
            <a:off x="983432" y="4324380"/>
            <a:ext cx="8146091" cy="371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8889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1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小呆 喵</cp:lastModifiedBy>
  <cp:revision>37</cp:revision>
  <dcterms:created xsi:type="dcterms:W3CDTF">2015-09-16T06:52:26Z</dcterms:created>
  <dcterms:modified xsi:type="dcterms:W3CDTF">2023-12-25T15:44:41Z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