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0F0C6-EDEB-FA0A-27F6-BBB9D52854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21277"/>
          <a:stretch/>
        </p:blipFill>
        <p:spPr>
          <a:xfrm>
            <a:off x="4524124" y="3136604"/>
            <a:ext cx="3143752" cy="58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2B460-AA0F-693F-A69D-CA15F737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61DD3-FAE4-EA6E-BCBB-12A0F76087D5}"/>
              </a:ext>
            </a:extLst>
          </p:cNvPr>
          <p:cNvSpPr/>
          <p:nvPr/>
        </p:nvSpPr>
        <p:spPr bwMode="auto">
          <a:xfrm>
            <a:off x="5091428" y="2172000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10A7B-79B4-D804-E66A-42FF3007DFB9}"/>
              </a:ext>
            </a:extLst>
          </p:cNvPr>
          <p:cNvSpPr/>
          <p:nvPr/>
        </p:nvSpPr>
        <p:spPr bwMode="auto">
          <a:xfrm>
            <a:off x="7148571" y="2172000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40005-D454-C212-5C52-EFE3184695A3}"/>
              </a:ext>
            </a:extLst>
          </p:cNvPr>
          <p:cNvSpPr/>
          <p:nvPr/>
        </p:nvSpPr>
        <p:spPr bwMode="auto">
          <a:xfrm>
            <a:off x="9186666" y="2172000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9CC99F-B868-C283-C068-A5B319FF34DC}"/>
              </a:ext>
            </a:extLst>
          </p:cNvPr>
          <p:cNvSpPr/>
          <p:nvPr/>
        </p:nvSpPr>
        <p:spPr bwMode="auto">
          <a:xfrm>
            <a:off x="5120000" y="2600571"/>
            <a:ext cx="190476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3EADD2-3A2B-1641-1AB6-CFF2B6BEAE87}"/>
              </a:ext>
            </a:extLst>
          </p:cNvPr>
          <p:cNvSpPr/>
          <p:nvPr/>
        </p:nvSpPr>
        <p:spPr bwMode="auto">
          <a:xfrm>
            <a:off x="7120000" y="2600571"/>
            <a:ext cx="247619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AC8383-863F-6F3C-2CB9-61A7E9334D36}"/>
              </a:ext>
            </a:extLst>
          </p:cNvPr>
          <p:cNvSpPr/>
          <p:nvPr/>
        </p:nvSpPr>
        <p:spPr bwMode="auto">
          <a:xfrm>
            <a:off x="9920000" y="2600571"/>
            <a:ext cx="247619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5BA8F0-9A33-ABA1-AFFF-4B088CEE5220}"/>
              </a:ext>
            </a:extLst>
          </p:cNvPr>
          <p:cNvSpPr/>
          <p:nvPr/>
        </p:nvSpPr>
        <p:spPr bwMode="auto">
          <a:xfrm>
            <a:off x="5091428" y="3019619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EA8D4C-FC53-A2ED-58FE-E77B7F850E1A}"/>
              </a:ext>
            </a:extLst>
          </p:cNvPr>
          <p:cNvSpPr/>
          <p:nvPr/>
        </p:nvSpPr>
        <p:spPr bwMode="auto">
          <a:xfrm>
            <a:off x="7148571" y="3019619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2A100F-3AF5-56E3-AF2E-3093A03C1CE8}"/>
              </a:ext>
            </a:extLst>
          </p:cNvPr>
          <p:cNvSpPr/>
          <p:nvPr/>
        </p:nvSpPr>
        <p:spPr bwMode="auto">
          <a:xfrm>
            <a:off x="9158095" y="3019619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7D1397-6BFD-8029-FF2B-87EFF90FE110}"/>
              </a:ext>
            </a:extLst>
          </p:cNvPr>
          <p:cNvSpPr/>
          <p:nvPr/>
        </p:nvSpPr>
        <p:spPr bwMode="auto">
          <a:xfrm>
            <a:off x="5091428" y="3438666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C98A90-A145-5ABB-D38F-319B39A86F8C}"/>
              </a:ext>
            </a:extLst>
          </p:cNvPr>
          <p:cNvSpPr/>
          <p:nvPr/>
        </p:nvSpPr>
        <p:spPr bwMode="auto">
          <a:xfrm>
            <a:off x="7148571" y="3438666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599CD4-42BA-56C5-6FEC-2D10EABE3E33}"/>
              </a:ext>
            </a:extLst>
          </p:cNvPr>
          <p:cNvSpPr/>
          <p:nvPr/>
        </p:nvSpPr>
        <p:spPr bwMode="auto">
          <a:xfrm>
            <a:off x="9672380" y="3438666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8267A9-9A4C-CA5B-05E5-F943EB03E7E4}"/>
              </a:ext>
            </a:extLst>
          </p:cNvPr>
          <p:cNvSpPr/>
          <p:nvPr/>
        </p:nvSpPr>
        <p:spPr bwMode="auto">
          <a:xfrm>
            <a:off x="2700952" y="4324380"/>
            <a:ext cx="117142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AE3770-3203-6242-5363-0E9860C4D7FA}"/>
              </a:ext>
            </a:extLst>
          </p:cNvPr>
          <p:cNvSpPr/>
          <p:nvPr/>
        </p:nvSpPr>
        <p:spPr bwMode="auto">
          <a:xfrm>
            <a:off x="8253333" y="4343428"/>
            <a:ext cx="514285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D4C766-25A3-6B44-338B-979B3DE53F2E}"/>
              </a:ext>
            </a:extLst>
          </p:cNvPr>
          <p:cNvSpPr/>
          <p:nvPr/>
        </p:nvSpPr>
        <p:spPr bwMode="auto">
          <a:xfrm>
            <a:off x="3215238" y="4772000"/>
            <a:ext cx="8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6F00450-92DB-9D7E-65DF-30BEBED9C749}"/>
              </a:ext>
            </a:extLst>
          </p:cNvPr>
          <p:cNvSpPr/>
          <p:nvPr/>
        </p:nvSpPr>
        <p:spPr bwMode="auto">
          <a:xfrm>
            <a:off x="8243809" y="4762476"/>
            <a:ext cx="53333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1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B3182-5F3F-B35E-3A97-5CF25D7D7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F7455-293C-9752-F7EA-D8454FDBC29F}"/>
              </a:ext>
            </a:extLst>
          </p:cNvPr>
          <p:cNvSpPr/>
          <p:nvPr/>
        </p:nvSpPr>
        <p:spPr bwMode="auto">
          <a:xfrm>
            <a:off x="1300952" y="1956455"/>
            <a:ext cx="2809523" cy="2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95174-890B-5820-83CD-39F9F7A79504}"/>
              </a:ext>
            </a:extLst>
          </p:cNvPr>
          <p:cNvSpPr/>
          <p:nvPr/>
        </p:nvSpPr>
        <p:spPr bwMode="auto">
          <a:xfrm>
            <a:off x="1291428" y="2797544"/>
            <a:ext cx="3847619" cy="248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AD37AC-E0AC-0B62-3BE7-9CDA7E81BD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2807"/>
            <a:ext cx="10800000" cy="30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057344-B028-ACDC-0D1B-C3CB5ED9FAFF}"/>
              </a:ext>
            </a:extLst>
          </p:cNvPr>
          <p:cNvSpPr/>
          <p:nvPr/>
        </p:nvSpPr>
        <p:spPr bwMode="auto">
          <a:xfrm>
            <a:off x="7815238" y="3811378"/>
            <a:ext cx="238094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84A908-1CA4-8B82-1082-37D1E6D9C3BB}"/>
              </a:ext>
            </a:extLst>
          </p:cNvPr>
          <p:cNvSpPr/>
          <p:nvPr/>
        </p:nvSpPr>
        <p:spPr bwMode="auto">
          <a:xfrm>
            <a:off x="5548571" y="5068521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1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D3578-4DF6-3243-1A4B-E8BFD8097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E56AF-1369-A7FD-67C3-F55C0860377F}"/>
              </a:ext>
            </a:extLst>
          </p:cNvPr>
          <p:cNvSpPr/>
          <p:nvPr/>
        </p:nvSpPr>
        <p:spPr bwMode="auto">
          <a:xfrm>
            <a:off x="3615238" y="1533904"/>
            <a:ext cx="25714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CB8BF-A069-FC05-1197-52D71A16555F}"/>
              </a:ext>
            </a:extLst>
          </p:cNvPr>
          <p:cNvSpPr/>
          <p:nvPr/>
        </p:nvSpPr>
        <p:spPr bwMode="auto">
          <a:xfrm>
            <a:off x="5129523" y="1524380"/>
            <a:ext cx="7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3E825-B990-6135-B216-D62BD4F87F69}"/>
              </a:ext>
            </a:extLst>
          </p:cNvPr>
          <p:cNvSpPr/>
          <p:nvPr/>
        </p:nvSpPr>
        <p:spPr bwMode="auto">
          <a:xfrm>
            <a:off x="7158095" y="1524380"/>
            <a:ext cx="1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B278AD-DF1C-6095-129D-E48CA2C00200}"/>
              </a:ext>
            </a:extLst>
          </p:cNvPr>
          <p:cNvSpPr/>
          <p:nvPr/>
        </p:nvSpPr>
        <p:spPr bwMode="auto">
          <a:xfrm>
            <a:off x="9091428" y="1533904"/>
            <a:ext cx="124761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CA987E-8ACE-1789-BD4A-229D919AB06A}"/>
              </a:ext>
            </a:extLst>
          </p:cNvPr>
          <p:cNvSpPr/>
          <p:nvPr/>
        </p:nvSpPr>
        <p:spPr bwMode="auto">
          <a:xfrm>
            <a:off x="3605714" y="2381523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612C0-D860-E37D-65F2-4E3111DDA488}"/>
              </a:ext>
            </a:extLst>
          </p:cNvPr>
          <p:cNvSpPr/>
          <p:nvPr/>
        </p:nvSpPr>
        <p:spPr bwMode="auto">
          <a:xfrm>
            <a:off x="5377142" y="2381523"/>
            <a:ext cx="76190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2F8B58-9E7A-31A4-C4D4-926D3CE809E2}"/>
              </a:ext>
            </a:extLst>
          </p:cNvPr>
          <p:cNvSpPr/>
          <p:nvPr/>
        </p:nvSpPr>
        <p:spPr bwMode="auto">
          <a:xfrm>
            <a:off x="7443809" y="2372000"/>
            <a:ext cx="18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2E0730-1C5E-B8CD-C4CD-0B3A4DF396C8}"/>
              </a:ext>
            </a:extLst>
          </p:cNvPr>
          <p:cNvSpPr/>
          <p:nvPr/>
        </p:nvSpPr>
        <p:spPr bwMode="auto">
          <a:xfrm>
            <a:off x="9939047" y="2372000"/>
            <a:ext cx="130476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2D6835-35F4-185F-5336-6F4A150835E4}"/>
              </a:ext>
            </a:extLst>
          </p:cNvPr>
          <p:cNvSpPr/>
          <p:nvPr/>
        </p:nvSpPr>
        <p:spPr bwMode="auto">
          <a:xfrm>
            <a:off x="1043809" y="2791047"/>
            <a:ext cx="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6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