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3" r:id="rId4"/>
    <p:sldId id="372" r:id="rId5"/>
    <p:sldId id="371" r:id="rId6"/>
    <p:sldId id="368" r:id="rId7"/>
    <p:sldId id="367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331F7-018C-4AFC-CBF6-E967EB8CD5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23373"/>
          <a:stretch/>
        </p:blipFill>
        <p:spPr>
          <a:xfrm>
            <a:off x="4524124" y="3100600"/>
            <a:ext cx="314375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0CD3E-5817-71CB-B7AA-8D5CB3EF4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7638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8F030-E940-9217-AE9E-57661A33D5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112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7461B-5F10-7BAE-C984-38E17E6D8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3259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7B703-00D7-49ED-02FB-088333E9C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46510"/>
            <a:ext cx="10800000" cy="29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44C74-0948-59A7-D810-7381A2F00853}"/>
              </a:ext>
            </a:extLst>
          </p:cNvPr>
          <p:cNvSpPr/>
          <p:nvPr/>
        </p:nvSpPr>
        <p:spPr bwMode="auto">
          <a:xfrm>
            <a:off x="6381714" y="936986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3E45E-4E74-145B-03AB-A6DD41F7B053}"/>
              </a:ext>
            </a:extLst>
          </p:cNvPr>
          <p:cNvSpPr/>
          <p:nvPr/>
        </p:nvSpPr>
        <p:spPr bwMode="auto">
          <a:xfrm>
            <a:off x="5848380" y="2546510"/>
            <a:ext cx="53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A3C307-6971-9DB8-DCAF-2AE8B4F1497E}"/>
              </a:ext>
            </a:extLst>
          </p:cNvPr>
          <p:cNvSpPr/>
          <p:nvPr/>
        </p:nvSpPr>
        <p:spPr bwMode="auto">
          <a:xfrm>
            <a:off x="1029333" y="2965557"/>
            <a:ext cx="179047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B63C0F-F860-041E-A8A4-1B52F691831E}"/>
              </a:ext>
            </a:extLst>
          </p:cNvPr>
          <p:cNvSpPr/>
          <p:nvPr/>
        </p:nvSpPr>
        <p:spPr bwMode="auto">
          <a:xfrm>
            <a:off x="3429333" y="2965557"/>
            <a:ext cx="51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5B674A-5C6C-2E03-DEE3-6C39D07ADEB3}"/>
              </a:ext>
            </a:extLst>
          </p:cNvPr>
          <p:cNvSpPr/>
          <p:nvPr/>
        </p:nvSpPr>
        <p:spPr bwMode="auto">
          <a:xfrm>
            <a:off x="9162666" y="2965557"/>
            <a:ext cx="2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096598-19E7-F174-BFFA-358E794659E5}"/>
              </a:ext>
            </a:extLst>
          </p:cNvPr>
          <p:cNvSpPr/>
          <p:nvPr/>
        </p:nvSpPr>
        <p:spPr bwMode="auto">
          <a:xfrm>
            <a:off x="1000761" y="3375081"/>
            <a:ext cx="33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E70B51-4C1A-FF72-D4C1-DD71C5BD6F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6636"/>
            <a:ext cx="10800000" cy="12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45CFD6-8EE1-EF03-C5A0-984CAC122979}"/>
              </a:ext>
            </a:extLst>
          </p:cNvPr>
          <p:cNvSpPr/>
          <p:nvPr/>
        </p:nvSpPr>
        <p:spPr bwMode="auto">
          <a:xfrm>
            <a:off x="10657904" y="4272350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57FE7D-8C97-77DF-E2FA-52D287E3AD32}"/>
              </a:ext>
            </a:extLst>
          </p:cNvPr>
          <p:cNvSpPr/>
          <p:nvPr/>
        </p:nvSpPr>
        <p:spPr bwMode="auto">
          <a:xfrm>
            <a:off x="10657904" y="4681874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0AB1C0B-C02E-4663-0AC9-D871BCD213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013176"/>
            <a:ext cx="10800000" cy="15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666572-EF96-D99D-E8C4-0D04BE53D991}"/>
              </a:ext>
            </a:extLst>
          </p:cNvPr>
          <p:cNvSpPr/>
          <p:nvPr/>
        </p:nvSpPr>
        <p:spPr bwMode="auto">
          <a:xfrm>
            <a:off x="1257904" y="5860795"/>
            <a:ext cx="99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CC6A18-83D3-5B7F-6FD6-DFB119DF79E7}"/>
              </a:ext>
            </a:extLst>
          </p:cNvPr>
          <p:cNvSpPr/>
          <p:nvPr/>
        </p:nvSpPr>
        <p:spPr bwMode="auto">
          <a:xfrm>
            <a:off x="1029333" y="6260795"/>
            <a:ext cx="21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99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9E679-1326-AD34-0712-1B6C35C54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8845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B1292-B5C8-3979-8354-19DF5FEC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E4238-433E-06B3-BCBA-63B37D64426A}"/>
              </a:ext>
            </a:extLst>
          </p:cNvPr>
          <p:cNvSpPr/>
          <p:nvPr/>
        </p:nvSpPr>
        <p:spPr bwMode="auto">
          <a:xfrm>
            <a:off x="1539047" y="1448190"/>
            <a:ext cx="67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C6A43-1DD8-51A2-3422-95A6E6FE625F}"/>
              </a:ext>
            </a:extLst>
          </p:cNvPr>
          <p:cNvSpPr/>
          <p:nvPr/>
        </p:nvSpPr>
        <p:spPr bwMode="auto">
          <a:xfrm>
            <a:off x="1520000" y="1848190"/>
            <a:ext cx="8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A67B4-5919-6083-7B0C-A1B96613F4EA}"/>
              </a:ext>
            </a:extLst>
          </p:cNvPr>
          <p:cNvSpPr/>
          <p:nvPr/>
        </p:nvSpPr>
        <p:spPr bwMode="auto">
          <a:xfrm>
            <a:off x="5767619" y="2286285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6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27FC8-DCC0-0202-6DDE-EA513C98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3BE0D-3326-4E13-6A5B-2C4F8FF9648B}"/>
              </a:ext>
            </a:extLst>
          </p:cNvPr>
          <p:cNvSpPr/>
          <p:nvPr/>
        </p:nvSpPr>
        <p:spPr bwMode="auto">
          <a:xfrm>
            <a:off x="5910476" y="3567929"/>
            <a:ext cx="209523" cy="1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23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DF8C7-A2C1-C717-6DF9-CC842DB66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86D29-DCBA-945C-2154-7944EBE2BFCA}"/>
              </a:ext>
            </a:extLst>
          </p:cNvPr>
          <p:cNvSpPr/>
          <p:nvPr/>
        </p:nvSpPr>
        <p:spPr bwMode="auto">
          <a:xfrm>
            <a:off x="6434285" y="1143428"/>
            <a:ext cx="19047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31462-B73D-B94E-4BE6-BC4780FE688A}"/>
              </a:ext>
            </a:extLst>
          </p:cNvPr>
          <p:cNvSpPr/>
          <p:nvPr/>
        </p:nvSpPr>
        <p:spPr bwMode="auto">
          <a:xfrm>
            <a:off x="4881904" y="2333904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0B5245-07C0-0BCC-6E4B-18136E0C8B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030"/>
            <a:ext cx="10800000" cy="2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CEE35-0456-37D5-C210-0A6FCDFAA629}"/>
              </a:ext>
            </a:extLst>
          </p:cNvPr>
          <p:cNvSpPr/>
          <p:nvPr/>
        </p:nvSpPr>
        <p:spPr bwMode="auto">
          <a:xfrm>
            <a:off x="4643809" y="3566696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2023-12-26T15:31:23Z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