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6" r:id="rId3"/>
    <p:sldId id="365" r:id="rId4"/>
    <p:sldId id="364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E94BB-4135-7ADB-3FF1-AB8B8B46ED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19809"/>
          <a:stretch/>
        </p:blipFill>
        <p:spPr>
          <a:xfrm>
            <a:off x="3732036" y="3100600"/>
            <a:ext cx="4727928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19A06-E8FD-0F81-7405-C6E6C62931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F337F5-6137-3F3F-CA87-7E86D6DDDA61}"/>
              </a:ext>
            </a:extLst>
          </p:cNvPr>
          <p:cNvSpPr/>
          <p:nvPr/>
        </p:nvSpPr>
        <p:spPr bwMode="auto">
          <a:xfrm>
            <a:off x="8196190" y="2848190"/>
            <a:ext cx="533333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8B5CCB-ADC5-C4F8-7B96-5D6C48387918}"/>
              </a:ext>
            </a:extLst>
          </p:cNvPr>
          <p:cNvSpPr/>
          <p:nvPr/>
        </p:nvSpPr>
        <p:spPr bwMode="auto">
          <a:xfrm>
            <a:off x="6910476" y="3257714"/>
            <a:ext cx="22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F094DC-4EE6-F0AD-4620-98CF7F6107FC}"/>
              </a:ext>
            </a:extLst>
          </p:cNvPr>
          <p:cNvSpPr/>
          <p:nvPr/>
        </p:nvSpPr>
        <p:spPr bwMode="auto">
          <a:xfrm>
            <a:off x="9415238" y="3705333"/>
            <a:ext cx="80000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EED68C-2326-7272-0748-7103A934FFAB}"/>
              </a:ext>
            </a:extLst>
          </p:cNvPr>
          <p:cNvSpPr/>
          <p:nvPr/>
        </p:nvSpPr>
        <p:spPr bwMode="auto">
          <a:xfrm>
            <a:off x="2215238" y="4543428"/>
            <a:ext cx="10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2EFC4E-106A-78EA-963E-556D47B7AB1B}"/>
              </a:ext>
            </a:extLst>
          </p:cNvPr>
          <p:cNvSpPr/>
          <p:nvPr/>
        </p:nvSpPr>
        <p:spPr bwMode="auto">
          <a:xfrm>
            <a:off x="7558095" y="4552952"/>
            <a:ext cx="523809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14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1601A-D5EF-C6BF-742C-3DC00BAA7B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109A4-8326-3682-063A-E7B36047F3B4}"/>
              </a:ext>
            </a:extLst>
          </p:cNvPr>
          <p:cNvSpPr/>
          <p:nvPr/>
        </p:nvSpPr>
        <p:spPr bwMode="auto">
          <a:xfrm>
            <a:off x="9939047" y="1611209"/>
            <a:ext cx="942857" cy="200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A26495-F4C2-6BE6-85C5-094968865C8F}"/>
              </a:ext>
            </a:extLst>
          </p:cNvPr>
          <p:cNvSpPr/>
          <p:nvPr/>
        </p:nvSpPr>
        <p:spPr bwMode="auto">
          <a:xfrm>
            <a:off x="4862857" y="5026689"/>
            <a:ext cx="1057142" cy="2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4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7A3DA-56B7-7F95-F5F3-167E5F271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493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A2A32-06FF-D5E5-F001-B3AA81F9EC7A}"/>
              </a:ext>
            </a:extLst>
          </p:cNvPr>
          <p:cNvSpPr/>
          <p:nvPr/>
        </p:nvSpPr>
        <p:spPr bwMode="auto">
          <a:xfrm>
            <a:off x="6619501" y="3490665"/>
            <a:ext cx="795348" cy="19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76E219-87D0-7F95-1F10-224907FE81ED}"/>
              </a:ext>
            </a:extLst>
          </p:cNvPr>
          <p:cNvSpPr/>
          <p:nvPr/>
        </p:nvSpPr>
        <p:spPr bwMode="auto">
          <a:xfrm>
            <a:off x="6611128" y="4579037"/>
            <a:ext cx="803720" cy="19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C3DE0D-F2F5-0C59-D1FD-E94851BC69A9}"/>
              </a:ext>
            </a:extLst>
          </p:cNvPr>
          <p:cNvSpPr/>
          <p:nvPr/>
        </p:nvSpPr>
        <p:spPr bwMode="auto">
          <a:xfrm>
            <a:off x="2927408" y="4905549"/>
            <a:ext cx="267906" cy="21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1C1695-8B50-48B4-E05C-3A99E76B41E3}"/>
              </a:ext>
            </a:extLst>
          </p:cNvPr>
          <p:cNvSpPr/>
          <p:nvPr/>
        </p:nvSpPr>
        <p:spPr bwMode="auto">
          <a:xfrm>
            <a:off x="4392524" y="4905549"/>
            <a:ext cx="2051162" cy="226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7E8358-6A53-F1A2-6F3E-B8322F1FB830}"/>
              </a:ext>
            </a:extLst>
          </p:cNvPr>
          <p:cNvSpPr/>
          <p:nvPr/>
        </p:nvSpPr>
        <p:spPr bwMode="auto">
          <a:xfrm>
            <a:off x="1060431" y="5290665"/>
            <a:ext cx="5366511" cy="21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917C3F-DB26-6A87-E27E-23B16DDEA9D5}"/>
              </a:ext>
            </a:extLst>
          </p:cNvPr>
          <p:cNvSpPr/>
          <p:nvPr/>
        </p:nvSpPr>
        <p:spPr bwMode="auto">
          <a:xfrm>
            <a:off x="1043687" y="5667409"/>
            <a:ext cx="5400000" cy="226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13A3DC-8B5A-8A2E-4FEE-AD11B39EB994}"/>
              </a:ext>
            </a:extLst>
          </p:cNvPr>
          <p:cNvSpPr/>
          <p:nvPr/>
        </p:nvSpPr>
        <p:spPr bwMode="auto">
          <a:xfrm>
            <a:off x="1035314" y="6052525"/>
            <a:ext cx="2595348" cy="21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E37ADE-E706-EEB2-D64B-66E3BBBED6CB}"/>
              </a:ext>
            </a:extLst>
          </p:cNvPr>
          <p:cNvSpPr/>
          <p:nvPr/>
        </p:nvSpPr>
        <p:spPr bwMode="auto">
          <a:xfrm>
            <a:off x="6611128" y="6345549"/>
            <a:ext cx="619535" cy="184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05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2023-12-27T13:07:15Z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