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3" r:id="rId3"/>
    <p:sldId id="372" r:id="rId4"/>
    <p:sldId id="370" r:id="rId5"/>
    <p:sldId id="368" r:id="rId6"/>
    <p:sldId id="367" r:id="rId7"/>
    <p:sldId id="366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BE99B0-54CD-6BCD-C0BE-84BF430BBC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13795"/>
          <a:stretch/>
        </p:blipFill>
        <p:spPr>
          <a:xfrm>
            <a:off x="4524124" y="3100600"/>
            <a:ext cx="3143752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E72BC4-BBC2-3085-B57D-6F724C7BBD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E8F9175-E26C-D626-A44A-B49CE78862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520000"/>
            <a:ext cx="1248763" cy="6808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98D9D58-18FA-D759-E12D-36C8110B48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520000"/>
            <a:ext cx="1248763" cy="68082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77A8658-9591-7732-CAFE-DD4D056DF4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429" y="3356992"/>
            <a:ext cx="1248763" cy="6808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962B649-8A1E-27A8-4CD4-B90BF7AFAF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221088"/>
            <a:ext cx="691042" cy="67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2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AD9AAC-A6D4-C98D-669E-7E04E18DA8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87DCE8-881E-A1EB-2AC6-F90CE8F45BF9}"/>
              </a:ext>
            </a:extLst>
          </p:cNvPr>
          <p:cNvSpPr/>
          <p:nvPr/>
        </p:nvSpPr>
        <p:spPr bwMode="auto">
          <a:xfrm>
            <a:off x="5339047" y="1716749"/>
            <a:ext cx="190476" cy="181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8CC00A-1EEC-5756-0E4D-657AE52891D5}"/>
              </a:ext>
            </a:extLst>
          </p:cNvPr>
          <p:cNvSpPr/>
          <p:nvPr/>
        </p:nvSpPr>
        <p:spPr bwMode="auto">
          <a:xfrm>
            <a:off x="7253333" y="1716749"/>
            <a:ext cx="190476" cy="181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E1B443-383C-D758-4199-6D7692F71CB3}"/>
              </a:ext>
            </a:extLst>
          </p:cNvPr>
          <p:cNvSpPr/>
          <p:nvPr/>
        </p:nvSpPr>
        <p:spPr bwMode="auto">
          <a:xfrm>
            <a:off x="1567619" y="2194153"/>
            <a:ext cx="219047" cy="190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9C6051-41A0-EDFC-8D0E-4F0836ACA73C}"/>
              </a:ext>
            </a:extLst>
          </p:cNvPr>
          <p:cNvSpPr/>
          <p:nvPr/>
        </p:nvSpPr>
        <p:spPr bwMode="auto">
          <a:xfrm>
            <a:off x="3634285" y="2184605"/>
            <a:ext cx="504761" cy="238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2710B0-CFC6-4EC9-27C4-727B1F563A0B}"/>
              </a:ext>
            </a:extLst>
          </p:cNvPr>
          <p:cNvSpPr/>
          <p:nvPr/>
        </p:nvSpPr>
        <p:spPr bwMode="auto">
          <a:xfrm>
            <a:off x="2577142" y="3120316"/>
            <a:ext cx="304761" cy="24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D87517-EA39-D0BA-0773-DFD2C9B201D2}"/>
              </a:ext>
            </a:extLst>
          </p:cNvPr>
          <p:cNvSpPr/>
          <p:nvPr/>
        </p:nvSpPr>
        <p:spPr bwMode="auto">
          <a:xfrm>
            <a:off x="5377142" y="3120316"/>
            <a:ext cx="304761" cy="24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AA3E46-F749-BD09-A20D-FCB0B6FA34BC}"/>
              </a:ext>
            </a:extLst>
          </p:cNvPr>
          <p:cNvSpPr/>
          <p:nvPr/>
        </p:nvSpPr>
        <p:spPr bwMode="auto">
          <a:xfrm>
            <a:off x="8177142" y="3120316"/>
            <a:ext cx="304761" cy="24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53A49F-2364-3BD9-774A-878B9731D5D5}"/>
              </a:ext>
            </a:extLst>
          </p:cNvPr>
          <p:cNvSpPr/>
          <p:nvPr/>
        </p:nvSpPr>
        <p:spPr bwMode="auto">
          <a:xfrm>
            <a:off x="2577142" y="3597720"/>
            <a:ext cx="304761" cy="24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9D70556-2FD8-617E-78A3-8CCDD5AB3DEC}"/>
              </a:ext>
            </a:extLst>
          </p:cNvPr>
          <p:cNvSpPr/>
          <p:nvPr/>
        </p:nvSpPr>
        <p:spPr bwMode="auto">
          <a:xfrm>
            <a:off x="5377142" y="3597720"/>
            <a:ext cx="304761" cy="24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C98AE0F-42C7-9A0D-8791-54A674AA3D67}"/>
              </a:ext>
            </a:extLst>
          </p:cNvPr>
          <p:cNvSpPr/>
          <p:nvPr/>
        </p:nvSpPr>
        <p:spPr bwMode="auto">
          <a:xfrm>
            <a:off x="8177142" y="3597720"/>
            <a:ext cx="304761" cy="24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04F26DE-E917-351D-5EF6-55CE6CECC7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70095"/>
            <a:ext cx="10800000" cy="249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755E35-602D-A9DE-91EC-965CACCEFD53}"/>
              </a:ext>
            </a:extLst>
          </p:cNvPr>
          <p:cNvSpPr/>
          <p:nvPr/>
        </p:nvSpPr>
        <p:spPr bwMode="auto">
          <a:xfrm>
            <a:off x="5300952" y="4160571"/>
            <a:ext cx="209523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76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DB0A66-B5D7-E9EC-EDA8-4209487868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47D7D0-1ABF-A3B7-95CD-AA45F03B387A}"/>
              </a:ext>
            </a:extLst>
          </p:cNvPr>
          <p:cNvSpPr/>
          <p:nvPr/>
        </p:nvSpPr>
        <p:spPr bwMode="auto">
          <a:xfrm>
            <a:off x="3081904" y="2152952"/>
            <a:ext cx="766666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B8EAF8-EC0A-2D61-8B67-306F8D320F96}"/>
              </a:ext>
            </a:extLst>
          </p:cNvPr>
          <p:cNvSpPr/>
          <p:nvPr/>
        </p:nvSpPr>
        <p:spPr bwMode="auto">
          <a:xfrm>
            <a:off x="3596190" y="2638666"/>
            <a:ext cx="688571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14D46A9-0004-1BC3-EA76-7CDC5993B3D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10095"/>
            <a:ext cx="10800000" cy="335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69F1A1-7B97-6CB3-C22D-17B6A7EA1DF2}"/>
              </a:ext>
            </a:extLst>
          </p:cNvPr>
          <p:cNvSpPr/>
          <p:nvPr/>
        </p:nvSpPr>
        <p:spPr bwMode="auto">
          <a:xfrm>
            <a:off x="1443809" y="3124380"/>
            <a:ext cx="476190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BEB40A-7255-965E-2A6A-991ADB10CB9D}"/>
              </a:ext>
            </a:extLst>
          </p:cNvPr>
          <p:cNvSpPr/>
          <p:nvPr/>
        </p:nvSpPr>
        <p:spPr bwMode="auto">
          <a:xfrm>
            <a:off x="5110476" y="3124380"/>
            <a:ext cx="504761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BB3CD5-76F0-B392-3520-BB0161393C06}"/>
              </a:ext>
            </a:extLst>
          </p:cNvPr>
          <p:cNvSpPr/>
          <p:nvPr/>
        </p:nvSpPr>
        <p:spPr bwMode="auto">
          <a:xfrm>
            <a:off x="7034285" y="3114856"/>
            <a:ext cx="542857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84B0EF-B2AB-0FCA-667D-B374A0A6EFF2}"/>
              </a:ext>
            </a:extLst>
          </p:cNvPr>
          <p:cNvSpPr/>
          <p:nvPr/>
        </p:nvSpPr>
        <p:spPr bwMode="auto">
          <a:xfrm>
            <a:off x="9253333" y="3124380"/>
            <a:ext cx="295238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2F119D-E02F-D053-8E39-1D66F1F2B76C}"/>
              </a:ext>
            </a:extLst>
          </p:cNvPr>
          <p:cNvSpPr/>
          <p:nvPr/>
        </p:nvSpPr>
        <p:spPr bwMode="auto">
          <a:xfrm>
            <a:off x="2434285" y="3591047"/>
            <a:ext cx="52380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39EDF2-4960-3AC3-6949-8C3D3C74A74D}"/>
              </a:ext>
            </a:extLst>
          </p:cNvPr>
          <p:cNvSpPr/>
          <p:nvPr/>
        </p:nvSpPr>
        <p:spPr bwMode="auto">
          <a:xfrm>
            <a:off x="6367619" y="3591047"/>
            <a:ext cx="28571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25E35E-7306-1C1D-DB19-56854BED0D05}"/>
              </a:ext>
            </a:extLst>
          </p:cNvPr>
          <p:cNvSpPr/>
          <p:nvPr/>
        </p:nvSpPr>
        <p:spPr bwMode="auto">
          <a:xfrm>
            <a:off x="7929523" y="3610095"/>
            <a:ext cx="514285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16EA322-B963-AF22-4B84-424FB4367DE2}"/>
              </a:ext>
            </a:extLst>
          </p:cNvPr>
          <p:cNvSpPr/>
          <p:nvPr/>
        </p:nvSpPr>
        <p:spPr bwMode="auto">
          <a:xfrm>
            <a:off x="10710476" y="3610095"/>
            <a:ext cx="285714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4AACA2F-34E4-2B0B-4D11-A995FBDF5C0D}"/>
              </a:ext>
            </a:extLst>
          </p:cNvPr>
          <p:cNvSpPr/>
          <p:nvPr/>
        </p:nvSpPr>
        <p:spPr bwMode="auto">
          <a:xfrm>
            <a:off x="3453333" y="5067237"/>
            <a:ext cx="200000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1064DB8-3085-D8F0-2F00-2768B64AEDDA}"/>
              </a:ext>
            </a:extLst>
          </p:cNvPr>
          <p:cNvSpPr/>
          <p:nvPr/>
        </p:nvSpPr>
        <p:spPr bwMode="auto">
          <a:xfrm>
            <a:off x="5243809" y="5067237"/>
            <a:ext cx="238095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311ACFA-738D-1711-397A-DE625180AC6F}"/>
              </a:ext>
            </a:extLst>
          </p:cNvPr>
          <p:cNvSpPr/>
          <p:nvPr/>
        </p:nvSpPr>
        <p:spPr bwMode="auto">
          <a:xfrm>
            <a:off x="7462857" y="5057714"/>
            <a:ext cx="209523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75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3F01F8-F944-67FE-25E6-DF95F5BAB9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9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93DA0B-EB98-8FF4-671F-24E1F19F2747}"/>
              </a:ext>
            </a:extLst>
          </p:cNvPr>
          <p:cNvSpPr/>
          <p:nvPr/>
        </p:nvSpPr>
        <p:spPr bwMode="auto">
          <a:xfrm>
            <a:off x="3729523" y="2400571"/>
            <a:ext cx="561904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6BECFE-D0F6-8BD0-94A7-FD59B27AEF80}"/>
              </a:ext>
            </a:extLst>
          </p:cNvPr>
          <p:cNvSpPr/>
          <p:nvPr/>
        </p:nvSpPr>
        <p:spPr bwMode="auto">
          <a:xfrm>
            <a:off x="4986666" y="2400571"/>
            <a:ext cx="190476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D7DBE0-CD74-2CFB-97C6-7A357D6E4E90}"/>
              </a:ext>
            </a:extLst>
          </p:cNvPr>
          <p:cNvSpPr/>
          <p:nvPr/>
        </p:nvSpPr>
        <p:spPr bwMode="auto">
          <a:xfrm>
            <a:off x="5881904" y="2400571"/>
            <a:ext cx="180952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F33B4D-0153-0D51-E86D-3FEB64BC0192}"/>
              </a:ext>
            </a:extLst>
          </p:cNvPr>
          <p:cNvSpPr/>
          <p:nvPr/>
        </p:nvSpPr>
        <p:spPr bwMode="auto">
          <a:xfrm>
            <a:off x="9920000" y="2372000"/>
            <a:ext cx="81904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49717C-A423-25AF-E548-2642E4ED4596}"/>
              </a:ext>
            </a:extLst>
          </p:cNvPr>
          <p:cNvSpPr/>
          <p:nvPr/>
        </p:nvSpPr>
        <p:spPr bwMode="auto">
          <a:xfrm>
            <a:off x="3491428" y="2810095"/>
            <a:ext cx="180952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D55919-3928-AA99-1FAF-F54BF05A0B99}"/>
              </a:ext>
            </a:extLst>
          </p:cNvPr>
          <p:cNvSpPr/>
          <p:nvPr/>
        </p:nvSpPr>
        <p:spPr bwMode="auto">
          <a:xfrm>
            <a:off x="9272380" y="2810095"/>
            <a:ext cx="184761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42BE1A3-B5FE-D2C0-2557-374F2CCC8435}"/>
              </a:ext>
            </a:extLst>
          </p:cNvPr>
          <p:cNvSpPr/>
          <p:nvPr/>
        </p:nvSpPr>
        <p:spPr bwMode="auto">
          <a:xfrm>
            <a:off x="3100952" y="3238666"/>
            <a:ext cx="155238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7B8587-5886-73D3-8CA8-E984A33609B1}"/>
              </a:ext>
            </a:extLst>
          </p:cNvPr>
          <p:cNvSpPr/>
          <p:nvPr/>
        </p:nvSpPr>
        <p:spPr bwMode="auto">
          <a:xfrm>
            <a:off x="5767619" y="3238666"/>
            <a:ext cx="103809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978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F9D0CA-C2C7-37A7-E1C7-D0A41B4417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CF05CC-106B-B39B-146B-369123D69809}"/>
              </a:ext>
            </a:extLst>
          </p:cNvPr>
          <p:cNvSpPr/>
          <p:nvPr/>
        </p:nvSpPr>
        <p:spPr bwMode="auto">
          <a:xfrm>
            <a:off x="7424761" y="2870865"/>
            <a:ext cx="523809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D24B03-8BF5-4913-2119-64F431A73E67}"/>
              </a:ext>
            </a:extLst>
          </p:cNvPr>
          <p:cNvSpPr/>
          <p:nvPr/>
        </p:nvSpPr>
        <p:spPr bwMode="auto">
          <a:xfrm>
            <a:off x="10081904" y="2880407"/>
            <a:ext cx="800000" cy="219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D58D6F-DD67-7347-D616-94B0AF1D06C2}"/>
              </a:ext>
            </a:extLst>
          </p:cNvPr>
          <p:cNvSpPr/>
          <p:nvPr/>
        </p:nvSpPr>
        <p:spPr bwMode="auto">
          <a:xfrm>
            <a:off x="2177142" y="3300257"/>
            <a:ext cx="561904" cy="248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EEEDF3-829E-4727-B92D-F928F0400EB1}"/>
              </a:ext>
            </a:extLst>
          </p:cNvPr>
          <p:cNvSpPr/>
          <p:nvPr/>
        </p:nvSpPr>
        <p:spPr bwMode="auto">
          <a:xfrm>
            <a:off x="5358095" y="3300257"/>
            <a:ext cx="561904" cy="248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C7EC7D-9741-FE4F-8148-F4DE83FB6612}"/>
              </a:ext>
            </a:extLst>
          </p:cNvPr>
          <p:cNvSpPr/>
          <p:nvPr/>
        </p:nvSpPr>
        <p:spPr bwMode="auto">
          <a:xfrm>
            <a:off x="5967619" y="4178124"/>
            <a:ext cx="552380" cy="229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3FF136-D16B-896A-19D5-E9DEE3035403}"/>
              </a:ext>
            </a:extLst>
          </p:cNvPr>
          <p:cNvSpPr/>
          <p:nvPr/>
        </p:nvSpPr>
        <p:spPr bwMode="auto">
          <a:xfrm>
            <a:off x="10424761" y="4178124"/>
            <a:ext cx="552381" cy="219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10C4AE-1676-B766-12C4-CF1849D8F2A5}"/>
              </a:ext>
            </a:extLst>
          </p:cNvPr>
          <p:cNvSpPr/>
          <p:nvPr/>
        </p:nvSpPr>
        <p:spPr bwMode="auto">
          <a:xfrm>
            <a:off x="4853333" y="4597974"/>
            <a:ext cx="552380" cy="248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BB9D94-6C0E-C5D0-D48F-8BBB42D5C193}"/>
              </a:ext>
            </a:extLst>
          </p:cNvPr>
          <p:cNvSpPr/>
          <p:nvPr/>
        </p:nvSpPr>
        <p:spPr bwMode="auto">
          <a:xfrm>
            <a:off x="8948571" y="4607516"/>
            <a:ext cx="533333" cy="229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73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44A3F801-6397-5B2F-DA80-C86D0D27B61A}"/>
              </a:ext>
            </a:extLst>
          </p:cNvPr>
          <p:cNvGrpSpPr/>
          <p:nvPr/>
        </p:nvGrpSpPr>
        <p:grpSpPr>
          <a:xfrm>
            <a:off x="720000" y="972000"/>
            <a:ext cx="11063432" cy="5599999"/>
            <a:chOff x="720000" y="972000"/>
            <a:chExt cx="11063432" cy="5599999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3E637777-DC9B-1A71-11D2-3B1A3D1466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252952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59E1391D-540A-3760-5812-A891D7621C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432" y="3501523"/>
              <a:ext cx="10800000" cy="307047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5ED2A4-EC1A-B8F0-74FB-25CAFF8AFBF4}"/>
              </a:ext>
            </a:extLst>
          </p:cNvPr>
          <p:cNvSpPr/>
          <p:nvPr/>
        </p:nvSpPr>
        <p:spPr bwMode="auto">
          <a:xfrm>
            <a:off x="1231051" y="5809147"/>
            <a:ext cx="9961905" cy="247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EBCD6A-6B27-B4D9-A580-7A1F689F308E}"/>
              </a:ext>
            </a:extLst>
          </p:cNvPr>
          <p:cNvSpPr/>
          <p:nvPr/>
        </p:nvSpPr>
        <p:spPr bwMode="auto">
          <a:xfrm>
            <a:off x="945336" y="6247787"/>
            <a:ext cx="7314285" cy="247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33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448128-1588-2E11-6394-C9F40E5F21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13392A-DD32-D1F3-7038-C0D379ADBF6E}"/>
              </a:ext>
            </a:extLst>
          </p:cNvPr>
          <p:cNvSpPr/>
          <p:nvPr/>
        </p:nvSpPr>
        <p:spPr bwMode="auto">
          <a:xfrm>
            <a:off x="4500952" y="2733904"/>
            <a:ext cx="6752380" cy="371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E6B014-FA4F-2D9F-F964-68547BBA205F}"/>
              </a:ext>
            </a:extLst>
          </p:cNvPr>
          <p:cNvSpPr/>
          <p:nvPr/>
        </p:nvSpPr>
        <p:spPr bwMode="auto">
          <a:xfrm>
            <a:off x="1196190" y="3162475"/>
            <a:ext cx="10156394" cy="371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B46CB1-E2DE-CC9B-1BC8-621ED2AF3DD2}"/>
              </a:ext>
            </a:extLst>
          </p:cNvPr>
          <p:cNvSpPr/>
          <p:nvPr/>
        </p:nvSpPr>
        <p:spPr bwMode="auto">
          <a:xfrm>
            <a:off x="1186666" y="3724380"/>
            <a:ext cx="1006666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863E74-4C15-9993-AF9D-432205A9E706}"/>
              </a:ext>
            </a:extLst>
          </p:cNvPr>
          <p:cNvSpPr/>
          <p:nvPr/>
        </p:nvSpPr>
        <p:spPr bwMode="auto">
          <a:xfrm>
            <a:off x="1186666" y="4077072"/>
            <a:ext cx="1884998" cy="313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05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38</cp:revision>
  <dcterms:created xsi:type="dcterms:W3CDTF">2015-09-16T06:52:26Z</dcterms:created>
  <dcterms:modified xsi:type="dcterms:W3CDTF">2023-12-27T13:06:41Z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