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2" r:id="rId4"/>
    <p:sldId id="370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96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57030-BC48-A5D5-CB8D-E2BBA9F366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4057"/>
          <a:stretch/>
        </p:blipFill>
        <p:spPr>
          <a:xfrm>
            <a:off x="4488120" y="3136604"/>
            <a:ext cx="3215760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A3513-8187-0E70-73FF-D8C7BED45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2132E3-7C10-ED31-FCEE-86479D32CA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56" y="4000571"/>
            <a:ext cx="10800000" cy="166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2599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3C06F-1347-D37A-A55D-7A6F5B7EF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D6C09B-E73F-3E2F-0360-13AA0210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79" y="4038381"/>
            <a:ext cx="10800000" cy="18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4155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8EA5E2C-0C31-7B15-0D32-01A00D0F4340}"/>
              </a:ext>
            </a:extLst>
          </p:cNvPr>
          <p:cNvGrpSpPr/>
          <p:nvPr/>
        </p:nvGrpSpPr>
        <p:grpSpPr>
          <a:xfrm>
            <a:off x="696000" y="709826"/>
            <a:ext cx="11088632" cy="5959534"/>
            <a:chOff x="696000" y="709826"/>
            <a:chExt cx="11088632" cy="595953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943660F-F2BD-137F-BB84-74BB41163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709826"/>
              <a:ext cx="10800000" cy="32952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369C3210-165E-E3CE-929E-E8443BADB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3913503"/>
              <a:ext cx="10800000" cy="232380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6920399F-8420-D600-017B-0313EA155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632" y="6250313"/>
              <a:ext cx="10800000" cy="4190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549450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13971-A995-C4E0-1213-F2EB2330D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3344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E04A4-ABE2-2805-99B1-A6C05EEF4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156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3DF58-6906-2F5E-AD18-CBFCAEF16D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9326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C2E28-26E9-5B13-2EA8-D1DB93B3F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9435535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