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4" r:id="rId3"/>
    <p:sldId id="373" r:id="rId4"/>
    <p:sldId id="371" r:id="rId5"/>
    <p:sldId id="369" r:id="rId6"/>
    <p:sldId id="368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724" y="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204D2-D1DA-16D6-1396-8EA7833780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23246"/>
          <a:stretch/>
        </p:blipFill>
        <p:spPr>
          <a:xfrm>
            <a:off x="4524124" y="3136604"/>
            <a:ext cx="3143752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E69DF-FD28-4ADF-C54F-BB29A282D0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068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008DD-1F20-1457-CA74-73F960FC12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A7364A3-3C3E-2DB3-910B-ED6D3B8641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6285"/>
            <a:ext cx="10800000" cy="19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681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F0363-6BD9-C95E-CEE1-3ACA2A7065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81381"/>
            <a:ext cx="10800000" cy="264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800AA8-28F3-87A4-28C1-2C6D105921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44"/>
          <a:stretch/>
        </p:blipFill>
        <p:spPr>
          <a:xfrm>
            <a:off x="696000" y="3429000"/>
            <a:ext cx="10800000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8497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91956D0D-3831-FB15-4706-56493AF3AB42}"/>
              </a:ext>
            </a:extLst>
          </p:cNvPr>
          <p:cNvGrpSpPr/>
          <p:nvPr/>
        </p:nvGrpSpPr>
        <p:grpSpPr>
          <a:xfrm>
            <a:off x="479376" y="908720"/>
            <a:ext cx="11016624" cy="2933332"/>
            <a:chOff x="479376" y="908720"/>
            <a:chExt cx="11016624" cy="293333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F3A7B88-CC1A-5621-8AF1-CD9F8C87D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2375386"/>
              <a:ext cx="10800000" cy="146666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>
              <a:extLst>
                <a:ext uri="{FF2B5EF4-FFF2-40B4-BE49-F238E27FC236}">
                  <a16:creationId xmlns:a16="http://schemas.microsoft.com/office/drawing/2014/main" id="{1483A0F6-937D-AA14-BE70-95C60CDC5F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256" b="-2089"/>
            <a:stretch/>
          </p:blipFill>
          <p:spPr>
            <a:xfrm>
              <a:off x="479376" y="908720"/>
              <a:ext cx="10800000" cy="146666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1718574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021CB-281D-34F0-7AB0-62DAFC9C5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47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AD17C1-4433-4751-83DE-85162B5D69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6769"/>
            <a:ext cx="10800000" cy="3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2754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4D6DA-6714-121F-20C8-7A0F6100C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8556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2C6C0-AAE0-585E-0A9C-2A93E2314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8191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B20D9-1377-4C26-5AA5-70F3FFF80E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3073927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2023-12-25T16:09:29Z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