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F778F-2424-8D74-A897-1BFE2D25E3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3067096"/>
            <a:ext cx="4943952" cy="7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AA8E1-7316-6FF0-DF6D-2B0F21BFD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F2A53-D3CB-2FD7-0A0C-4E6717616D76}"/>
              </a:ext>
            </a:extLst>
          </p:cNvPr>
          <p:cNvSpPr/>
          <p:nvPr/>
        </p:nvSpPr>
        <p:spPr bwMode="auto">
          <a:xfrm>
            <a:off x="5862857" y="1648190"/>
            <a:ext cx="704761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7C59E-656A-D2AB-6FF9-79EC7CA9D19F}"/>
              </a:ext>
            </a:extLst>
          </p:cNvPr>
          <p:cNvSpPr/>
          <p:nvPr/>
        </p:nvSpPr>
        <p:spPr bwMode="auto">
          <a:xfrm>
            <a:off x="10310476" y="2952952"/>
            <a:ext cx="561904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9A4CB7-BF0E-0410-5B26-7C752A7647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0993"/>
            <a:ext cx="10800000" cy="18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BA1CC-639E-A3BD-38C9-16F66BEDE2DE}"/>
              </a:ext>
            </a:extLst>
          </p:cNvPr>
          <p:cNvSpPr/>
          <p:nvPr/>
        </p:nvSpPr>
        <p:spPr bwMode="auto">
          <a:xfrm>
            <a:off x="10700952" y="5300380"/>
            <a:ext cx="266666" cy="23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715628-B7B0-0A40-0DE3-8441EC6FDDC1}"/>
              </a:ext>
            </a:extLst>
          </p:cNvPr>
          <p:cNvSpPr/>
          <p:nvPr/>
        </p:nvSpPr>
        <p:spPr bwMode="auto">
          <a:xfrm>
            <a:off x="10700952" y="5730701"/>
            <a:ext cx="266666" cy="23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2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ABE8A-71B9-CCE7-9E17-165A6BA1F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CE665-78A7-079C-A91C-693290CD6274}"/>
              </a:ext>
            </a:extLst>
          </p:cNvPr>
          <p:cNvSpPr/>
          <p:nvPr/>
        </p:nvSpPr>
        <p:spPr bwMode="auto">
          <a:xfrm>
            <a:off x="8300952" y="2010095"/>
            <a:ext cx="140952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1C5EEC-C0A4-0B48-6C8A-93ADA1FE2D2E}"/>
              </a:ext>
            </a:extLst>
          </p:cNvPr>
          <p:cNvSpPr/>
          <p:nvPr/>
        </p:nvSpPr>
        <p:spPr bwMode="auto">
          <a:xfrm>
            <a:off x="6215238" y="1772816"/>
            <a:ext cx="1800000" cy="694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286E4-DF1E-A20D-64D8-86447BDCE912}"/>
              </a:ext>
            </a:extLst>
          </p:cNvPr>
          <p:cNvSpPr/>
          <p:nvPr/>
        </p:nvSpPr>
        <p:spPr bwMode="auto">
          <a:xfrm>
            <a:off x="8196190" y="2695809"/>
            <a:ext cx="294285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6B36B6-FAA3-EBA9-A508-87599EFCF6CE}"/>
              </a:ext>
            </a:extLst>
          </p:cNvPr>
          <p:cNvSpPr/>
          <p:nvPr/>
        </p:nvSpPr>
        <p:spPr bwMode="auto">
          <a:xfrm>
            <a:off x="8186666" y="3124380"/>
            <a:ext cx="24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EF8309-AF94-DB9E-EABC-D2A067CE1624}"/>
              </a:ext>
            </a:extLst>
          </p:cNvPr>
          <p:cNvSpPr/>
          <p:nvPr/>
        </p:nvSpPr>
        <p:spPr bwMode="auto">
          <a:xfrm>
            <a:off x="6205714" y="3124380"/>
            <a:ext cx="1266666" cy="66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F72D17-EA9D-CB97-2F3D-04DD05FC69C2}"/>
              </a:ext>
            </a:extLst>
          </p:cNvPr>
          <p:cNvSpPr/>
          <p:nvPr/>
        </p:nvSpPr>
        <p:spPr bwMode="auto">
          <a:xfrm>
            <a:off x="8205714" y="3552952"/>
            <a:ext cx="26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3F02F9-EFC5-C26E-AAFA-6D9E812C1E3A}"/>
              </a:ext>
            </a:extLst>
          </p:cNvPr>
          <p:cNvSpPr/>
          <p:nvPr/>
        </p:nvSpPr>
        <p:spPr bwMode="auto">
          <a:xfrm>
            <a:off x="8205714" y="3991047"/>
            <a:ext cx="19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B879C8-02DF-7B28-8D43-ED3951473C6D}"/>
              </a:ext>
            </a:extLst>
          </p:cNvPr>
          <p:cNvSpPr/>
          <p:nvPr/>
        </p:nvSpPr>
        <p:spPr bwMode="auto">
          <a:xfrm>
            <a:off x="8320000" y="4705333"/>
            <a:ext cx="19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2E4268-7E68-26BE-ACC3-016EF95E87C9}"/>
              </a:ext>
            </a:extLst>
          </p:cNvPr>
          <p:cNvSpPr/>
          <p:nvPr/>
        </p:nvSpPr>
        <p:spPr bwMode="auto">
          <a:xfrm>
            <a:off x="6196190" y="4468056"/>
            <a:ext cx="1828571" cy="69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412583-2E8D-27D3-42F8-37E7D2BCF003}"/>
              </a:ext>
            </a:extLst>
          </p:cNvPr>
          <p:cNvSpPr/>
          <p:nvPr/>
        </p:nvSpPr>
        <p:spPr bwMode="auto">
          <a:xfrm>
            <a:off x="3586666" y="5581523"/>
            <a:ext cx="15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20257C-3167-5C45-FEA2-97CA8B12DE13}"/>
              </a:ext>
            </a:extLst>
          </p:cNvPr>
          <p:cNvSpPr/>
          <p:nvPr/>
        </p:nvSpPr>
        <p:spPr bwMode="auto">
          <a:xfrm>
            <a:off x="5891428" y="5572000"/>
            <a:ext cx="153333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20CC8E-896C-0A35-11BE-C102DF2274AE}"/>
              </a:ext>
            </a:extLst>
          </p:cNvPr>
          <p:cNvSpPr/>
          <p:nvPr/>
        </p:nvSpPr>
        <p:spPr bwMode="auto">
          <a:xfrm>
            <a:off x="2196190" y="6010095"/>
            <a:ext cx="1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7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606C4-B042-F9B8-CB8C-CE7E96F1F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5407"/>
            <a:ext cx="10800000" cy="18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08659-675B-237D-6FD1-74639CD32A92}"/>
              </a:ext>
            </a:extLst>
          </p:cNvPr>
          <p:cNvSpPr/>
          <p:nvPr/>
        </p:nvSpPr>
        <p:spPr bwMode="auto">
          <a:xfrm>
            <a:off x="2181714" y="1505407"/>
            <a:ext cx="285714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414B4-6EFB-6751-B3CD-3A77E184FB5D}"/>
              </a:ext>
            </a:extLst>
          </p:cNvPr>
          <p:cNvSpPr/>
          <p:nvPr/>
        </p:nvSpPr>
        <p:spPr bwMode="auto">
          <a:xfrm>
            <a:off x="3467428" y="1495883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19D7E-16E2-ABD3-806E-C95F2C50F28E}"/>
              </a:ext>
            </a:extLst>
          </p:cNvPr>
          <p:cNvSpPr/>
          <p:nvPr/>
        </p:nvSpPr>
        <p:spPr bwMode="auto">
          <a:xfrm>
            <a:off x="4476952" y="1495883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573269-500E-1ACC-7B0F-B8A9706E46EA}"/>
              </a:ext>
            </a:extLst>
          </p:cNvPr>
          <p:cNvSpPr/>
          <p:nvPr/>
        </p:nvSpPr>
        <p:spPr bwMode="auto">
          <a:xfrm>
            <a:off x="6019809" y="1505407"/>
            <a:ext cx="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D3CF79-AA9F-311F-3CD3-A9986EF5789C}"/>
              </a:ext>
            </a:extLst>
          </p:cNvPr>
          <p:cNvSpPr/>
          <p:nvPr/>
        </p:nvSpPr>
        <p:spPr bwMode="auto">
          <a:xfrm>
            <a:off x="8791238" y="1495883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05C9A2-0174-6BDA-1BF8-2C1EE03041D6}"/>
              </a:ext>
            </a:extLst>
          </p:cNvPr>
          <p:cNvSpPr/>
          <p:nvPr/>
        </p:nvSpPr>
        <p:spPr bwMode="auto">
          <a:xfrm>
            <a:off x="9819809" y="1495883"/>
            <a:ext cx="28571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E25346-AB74-D9D4-CED2-EFBAF81F8438}"/>
              </a:ext>
            </a:extLst>
          </p:cNvPr>
          <p:cNvSpPr/>
          <p:nvPr/>
        </p:nvSpPr>
        <p:spPr bwMode="auto">
          <a:xfrm>
            <a:off x="1419809" y="1924454"/>
            <a:ext cx="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F066F8-273E-DC45-DE48-ADB52592C5B9}"/>
              </a:ext>
            </a:extLst>
          </p:cNvPr>
          <p:cNvSpPr/>
          <p:nvPr/>
        </p:nvSpPr>
        <p:spPr bwMode="auto">
          <a:xfrm>
            <a:off x="3467428" y="1943502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DAC051-16F7-0868-A3B2-71A7FE85AB95}"/>
              </a:ext>
            </a:extLst>
          </p:cNvPr>
          <p:cNvSpPr/>
          <p:nvPr/>
        </p:nvSpPr>
        <p:spPr bwMode="auto">
          <a:xfrm>
            <a:off x="4486476" y="1943502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3F45B4-6B1E-00BB-6242-BF1A9F273018}"/>
              </a:ext>
            </a:extLst>
          </p:cNvPr>
          <p:cNvSpPr/>
          <p:nvPr/>
        </p:nvSpPr>
        <p:spPr bwMode="auto">
          <a:xfrm>
            <a:off x="5991238" y="1943502"/>
            <a:ext cx="304761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6BDEDC-35CA-D2E5-0156-0D5D4E0EB9BF}"/>
              </a:ext>
            </a:extLst>
          </p:cNvPr>
          <p:cNvSpPr/>
          <p:nvPr/>
        </p:nvSpPr>
        <p:spPr bwMode="auto">
          <a:xfrm>
            <a:off x="6753142" y="1943502"/>
            <a:ext cx="304761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9891BB-F043-ADC5-C7EB-21933288FA42}"/>
              </a:ext>
            </a:extLst>
          </p:cNvPr>
          <p:cNvSpPr/>
          <p:nvPr/>
        </p:nvSpPr>
        <p:spPr bwMode="auto">
          <a:xfrm>
            <a:off x="9848380" y="1943502"/>
            <a:ext cx="257142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C7AAE1-A91B-164F-635C-5ABC92680021}"/>
              </a:ext>
            </a:extLst>
          </p:cNvPr>
          <p:cNvSpPr/>
          <p:nvPr/>
        </p:nvSpPr>
        <p:spPr bwMode="auto">
          <a:xfrm>
            <a:off x="2191238" y="2381597"/>
            <a:ext cx="266666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6A74096-1FF0-B5D8-E5F0-46EEC64491BA}"/>
              </a:ext>
            </a:extLst>
          </p:cNvPr>
          <p:cNvSpPr/>
          <p:nvPr/>
        </p:nvSpPr>
        <p:spPr bwMode="auto">
          <a:xfrm>
            <a:off x="3467428" y="2362549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F08DF2F-FC56-27BC-BC90-90B812CFD5C6}"/>
              </a:ext>
            </a:extLst>
          </p:cNvPr>
          <p:cNvSpPr/>
          <p:nvPr/>
        </p:nvSpPr>
        <p:spPr bwMode="auto">
          <a:xfrm>
            <a:off x="4486476" y="2362549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F1804D-415A-D328-5ECB-0322A01E09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08920"/>
            <a:ext cx="10800000" cy="22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0C9900-F1EF-5FE1-D2D7-FCD0F453CB02}"/>
              </a:ext>
            </a:extLst>
          </p:cNvPr>
          <p:cNvSpPr/>
          <p:nvPr/>
        </p:nvSpPr>
        <p:spPr bwMode="auto">
          <a:xfrm>
            <a:off x="4096000" y="4156539"/>
            <a:ext cx="71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91EF05-9F91-2877-0928-2C0A9AA2C6B4}"/>
              </a:ext>
            </a:extLst>
          </p:cNvPr>
          <p:cNvSpPr/>
          <p:nvPr/>
        </p:nvSpPr>
        <p:spPr bwMode="auto">
          <a:xfrm>
            <a:off x="1172190" y="4585110"/>
            <a:ext cx="9685714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E00CBFB-1D45-9DF7-1239-8783E46DF7B3}"/>
              </a:ext>
            </a:extLst>
          </p:cNvPr>
          <p:cNvSpPr/>
          <p:nvPr/>
        </p:nvSpPr>
        <p:spPr bwMode="auto">
          <a:xfrm>
            <a:off x="9081323" y="1943502"/>
            <a:ext cx="257142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1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2023-12-27T12:28:05Z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