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5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520B9E-0595-4301-D392-3EF60F47EE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92" b="25118"/>
          <a:stretch/>
        </p:blipFill>
        <p:spPr>
          <a:xfrm>
            <a:off x="4956172" y="3136604"/>
            <a:ext cx="2279656" cy="5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E6837-283F-CE0E-8E2A-0005BBEE16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0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C88B0F-B516-D9CF-E1CD-57E09A279ADA}"/>
              </a:ext>
            </a:extLst>
          </p:cNvPr>
          <p:cNvSpPr/>
          <p:nvPr/>
        </p:nvSpPr>
        <p:spPr bwMode="auto">
          <a:xfrm>
            <a:off x="8377142" y="1581523"/>
            <a:ext cx="1066666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3EDC96-99E9-38A9-245C-7D3E55A8C6C7}"/>
              </a:ext>
            </a:extLst>
          </p:cNvPr>
          <p:cNvSpPr/>
          <p:nvPr/>
        </p:nvSpPr>
        <p:spPr bwMode="auto">
          <a:xfrm>
            <a:off x="3243809" y="2038666"/>
            <a:ext cx="63809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B64078-9F6D-D76D-36F8-35FC02A3DC91}"/>
              </a:ext>
            </a:extLst>
          </p:cNvPr>
          <p:cNvSpPr/>
          <p:nvPr/>
        </p:nvSpPr>
        <p:spPr bwMode="auto">
          <a:xfrm>
            <a:off x="7558095" y="2038666"/>
            <a:ext cx="1304761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668895-AEDF-6344-6647-375E0EBB95DF}"/>
              </a:ext>
            </a:extLst>
          </p:cNvPr>
          <p:cNvSpPr/>
          <p:nvPr/>
        </p:nvSpPr>
        <p:spPr bwMode="auto">
          <a:xfrm>
            <a:off x="10243809" y="3533904"/>
            <a:ext cx="219047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74D34A-F720-BEB5-4D0D-249532498507}"/>
              </a:ext>
            </a:extLst>
          </p:cNvPr>
          <p:cNvSpPr/>
          <p:nvPr/>
        </p:nvSpPr>
        <p:spPr bwMode="auto">
          <a:xfrm>
            <a:off x="9881904" y="4000571"/>
            <a:ext cx="190476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5B3DD6-17BC-23FA-9161-12A380EDABE6}"/>
              </a:ext>
            </a:extLst>
          </p:cNvPr>
          <p:cNvSpPr/>
          <p:nvPr/>
        </p:nvSpPr>
        <p:spPr bwMode="auto">
          <a:xfrm>
            <a:off x="8710476" y="4457714"/>
            <a:ext cx="228571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52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630B6-763D-4859-F9CD-8EA23D2AC2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26272"/>
            <a:ext cx="10800000" cy="19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D3FE55-B7BA-E963-5C17-A13C51A2D88F}"/>
              </a:ext>
            </a:extLst>
          </p:cNvPr>
          <p:cNvSpPr/>
          <p:nvPr/>
        </p:nvSpPr>
        <p:spPr bwMode="auto">
          <a:xfrm>
            <a:off x="1086476" y="1603775"/>
            <a:ext cx="276190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DB0D4B-94C6-86CB-FCC9-46E31EFC624E}"/>
              </a:ext>
            </a:extLst>
          </p:cNvPr>
          <p:cNvSpPr/>
          <p:nvPr/>
        </p:nvSpPr>
        <p:spPr bwMode="auto">
          <a:xfrm>
            <a:off x="3629333" y="1613317"/>
            <a:ext cx="285714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971555-8BA1-D057-CE75-CF534C6004A4}"/>
              </a:ext>
            </a:extLst>
          </p:cNvPr>
          <p:cNvSpPr/>
          <p:nvPr/>
        </p:nvSpPr>
        <p:spPr bwMode="auto">
          <a:xfrm>
            <a:off x="4638857" y="1613317"/>
            <a:ext cx="304761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C30D93-A6E0-C263-9880-B2A42777E137}"/>
              </a:ext>
            </a:extLst>
          </p:cNvPr>
          <p:cNvSpPr/>
          <p:nvPr/>
        </p:nvSpPr>
        <p:spPr bwMode="auto">
          <a:xfrm>
            <a:off x="6943619" y="1613317"/>
            <a:ext cx="276190" cy="209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107BE3-5F36-278C-4C5E-C406B77E3B7A}"/>
              </a:ext>
            </a:extLst>
          </p:cNvPr>
          <p:cNvSpPr/>
          <p:nvPr/>
        </p:nvSpPr>
        <p:spPr bwMode="auto">
          <a:xfrm>
            <a:off x="8734095" y="1603775"/>
            <a:ext cx="238095" cy="238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7348A1-7856-4E84-FA4E-A34C8A1CE861}"/>
              </a:ext>
            </a:extLst>
          </p:cNvPr>
          <p:cNvSpPr/>
          <p:nvPr/>
        </p:nvSpPr>
        <p:spPr bwMode="auto">
          <a:xfrm>
            <a:off x="9991238" y="1603775"/>
            <a:ext cx="295238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CFD64E-53E7-07EC-43D3-C6DBABDFA99A}"/>
              </a:ext>
            </a:extLst>
          </p:cNvPr>
          <p:cNvSpPr/>
          <p:nvPr/>
        </p:nvSpPr>
        <p:spPr bwMode="auto">
          <a:xfrm>
            <a:off x="4724571" y="2071348"/>
            <a:ext cx="1028571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939DC9-739E-8BB3-65D6-9FCB2BD18B6E}"/>
              </a:ext>
            </a:extLst>
          </p:cNvPr>
          <p:cNvSpPr/>
          <p:nvPr/>
        </p:nvSpPr>
        <p:spPr bwMode="auto">
          <a:xfrm>
            <a:off x="2619809" y="2529378"/>
            <a:ext cx="1047619" cy="238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D3F4255-AE47-B06F-3EFC-714BABE5B548}"/>
              </a:ext>
            </a:extLst>
          </p:cNvPr>
          <p:cNvSpPr/>
          <p:nvPr/>
        </p:nvSpPr>
        <p:spPr bwMode="auto">
          <a:xfrm>
            <a:off x="4515047" y="2538921"/>
            <a:ext cx="1047619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4A01505-7A48-22B1-6129-BD7B78C025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996952"/>
            <a:ext cx="10800000" cy="335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1C39FE8-FEC8-F6D6-65AB-D6564E3304D9}"/>
              </a:ext>
            </a:extLst>
          </p:cNvPr>
          <p:cNvSpPr/>
          <p:nvPr/>
        </p:nvSpPr>
        <p:spPr bwMode="auto">
          <a:xfrm>
            <a:off x="1286476" y="4093434"/>
            <a:ext cx="2676190" cy="247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B9D813D-FFF1-9645-4C9C-988153216CA9}"/>
              </a:ext>
            </a:extLst>
          </p:cNvPr>
          <p:cNvSpPr/>
          <p:nvPr/>
        </p:nvSpPr>
        <p:spPr bwMode="auto">
          <a:xfrm>
            <a:off x="1286476" y="5027828"/>
            <a:ext cx="4714285" cy="247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AE32E3E-A537-26E1-024F-2E7180736861}"/>
              </a:ext>
            </a:extLst>
          </p:cNvPr>
          <p:cNvSpPr/>
          <p:nvPr/>
        </p:nvSpPr>
        <p:spPr bwMode="auto">
          <a:xfrm>
            <a:off x="1267428" y="5952687"/>
            <a:ext cx="5238095" cy="247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27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82D079-0911-2299-8962-8FDF09EE10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79429"/>
            <a:ext cx="10800000" cy="29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D1FB22-838F-AAB7-0B65-12E392946BF7}"/>
              </a:ext>
            </a:extLst>
          </p:cNvPr>
          <p:cNvSpPr/>
          <p:nvPr/>
        </p:nvSpPr>
        <p:spPr bwMode="auto">
          <a:xfrm>
            <a:off x="6057904" y="2060381"/>
            <a:ext cx="155238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F72113-5A51-1B25-1071-9D8B00F37FA8}"/>
              </a:ext>
            </a:extLst>
          </p:cNvPr>
          <p:cNvSpPr/>
          <p:nvPr/>
        </p:nvSpPr>
        <p:spPr bwMode="auto">
          <a:xfrm>
            <a:off x="9448380" y="2050857"/>
            <a:ext cx="1561904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5E8432-3953-5130-5196-4B056764BE43}"/>
              </a:ext>
            </a:extLst>
          </p:cNvPr>
          <p:cNvSpPr/>
          <p:nvPr/>
        </p:nvSpPr>
        <p:spPr bwMode="auto">
          <a:xfrm>
            <a:off x="4676952" y="2527048"/>
            <a:ext cx="29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7417B7-FAA6-921E-67D7-C33AC8EF3C54}"/>
              </a:ext>
            </a:extLst>
          </p:cNvPr>
          <p:cNvSpPr/>
          <p:nvPr/>
        </p:nvSpPr>
        <p:spPr bwMode="auto">
          <a:xfrm>
            <a:off x="7800761" y="2527048"/>
            <a:ext cx="320000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AFA591-2591-8F83-9DE6-CF3479B7BCA4}"/>
              </a:ext>
            </a:extLst>
          </p:cNvPr>
          <p:cNvSpPr/>
          <p:nvPr/>
        </p:nvSpPr>
        <p:spPr bwMode="auto">
          <a:xfrm>
            <a:off x="3181714" y="2765143"/>
            <a:ext cx="1038095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CFC17C-5494-4F36-9117-9DF0289AA159}"/>
              </a:ext>
            </a:extLst>
          </p:cNvPr>
          <p:cNvSpPr/>
          <p:nvPr/>
        </p:nvSpPr>
        <p:spPr bwMode="auto">
          <a:xfrm>
            <a:off x="4667428" y="2984190"/>
            <a:ext cx="294285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C568CB-BFC2-26AC-9098-BE7E4F6BF932}"/>
              </a:ext>
            </a:extLst>
          </p:cNvPr>
          <p:cNvSpPr/>
          <p:nvPr/>
        </p:nvSpPr>
        <p:spPr bwMode="auto">
          <a:xfrm>
            <a:off x="7791238" y="2993714"/>
            <a:ext cx="3238095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BB6BE7-1867-C842-BBFA-9CC08A75517C}"/>
              </a:ext>
            </a:extLst>
          </p:cNvPr>
          <p:cNvSpPr/>
          <p:nvPr/>
        </p:nvSpPr>
        <p:spPr bwMode="auto">
          <a:xfrm>
            <a:off x="4667428" y="3450857"/>
            <a:ext cx="2171428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36D554-4AF1-EA6C-59DD-B8A4C91D03AD}"/>
              </a:ext>
            </a:extLst>
          </p:cNvPr>
          <p:cNvSpPr/>
          <p:nvPr/>
        </p:nvSpPr>
        <p:spPr bwMode="auto">
          <a:xfrm>
            <a:off x="7791238" y="3450857"/>
            <a:ext cx="307618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34C093F-885F-DF63-12B7-63D66EC9932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005064"/>
            <a:ext cx="10800000" cy="25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1B65D19-C058-055A-F029-143A635B9DDB}"/>
              </a:ext>
            </a:extLst>
          </p:cNvPr>
          <p:cNvSpPr/>
          <p:nvPr/>
        </p:nvSpPr>
        <p:spPr bwMode="auto">
          <a:xfrm>
            <a:off x="5105523" y="5224111"/>
            <a:ext cx="514285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325FA1A-C102-8CC9-7F6F-E76E60C0ECF0}"/>
              </a:ext>
            </a:extLst>
          </p:cNvPr>
          <p:cNvSpPr/>
          <p:nvPr/>
        </p:nvSpPr>
        <p:spPr bwMode="auto">
          <a:xfrm>
            <a:off x="8019809" y="5233635"/>
            <a:ext cx="1057142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B121C33-5C0B-BC22-8B84-E67783313A2E}"/>
              </a:ext>
            </a:extLst>
          </p:cNvPr>
          <p:cNvSpPr/>
          <p:nvPr/>
        </p:nvSpPr>
        <p:spPr bwMode="auto">
          <a:xfrm>
            <a:off x="6496000" y="5690778"/>
            <a:ext cx="180000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B2ED572-D688-0024-8A66-33271AFD913B}"/>
              </a:ext>
            </a:extLst>
          </p:cNvPr>
          <p:cNvSpPr/>
          <p:nvPr/>
        </p:nvSpPr>
        <p:spPr bwMode="auto">
          <a:xfrm>
            <a:off x="9172190" y="5700302"/>
            <a:ext cx="204761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32CC326-8A93-264E-882D-C7B94E846EFB}"/>
              </a:ext>
            </a:extLst>
          </p:cNvPr>
          <p:cNvSpPr/>
          <p:nvPr/>
        </p:nvSpPr>
        <p:spPr bwMode="auto">
          <a:xfrm>
            <a:off x="1029333" y="6157444"/>
            <a:ext cx="1304761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E8DE2A6-EEBB-51E6-E926-AD6817EED714}"/>
              </a:ext>
            </a:extLst>
          </p:cNvPr>
          <p:cNvSpPr/>
          <p:nvPr/>
        </p:nvSpPr>
        <p:spPr bwMode="auto">
          <a:xfrm>
            <a:off x="4715047" y="6147921"/>
            <a:ext cx="4600000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33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2023-12-27T13:05:25Z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