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2" r:id="rId4"/>
    <p:sldId id="390" r:id="rId5"/>
    <p:sldId id="389" r:id="rId6"/>
    <p:sldId id="388" r:id="rId7"/>
    <p:sldId id="387" r:id="rId8"/>
    <p:sldId id="386" r:id="rId9"/>
    <p:sldId id="385" r:id="rId10"/>
    <p:sldId id="384" r:id="rId11"/>
    <p:sldId id="383" r:id="rId12"/>
    <p:sldId id="382" r:id="rId13"/>
    <p:sldId id="381" r:id="rId14"/>
    <p:sldId id="380" r:id="rId15"/>
    <p:sldId id="379" r:id="rId16"/>
    <p:sldId id="376" r:id="rId17"/>
    <p:sldId id="375" r:id="rId18"/>
    <p:sldId id="374" r:id="rId19"/>
    <p:sldId id="373" r:id="rId20"/>
    <p:sldId id="372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>
        <p:scale>
          <a:sx n="75" d="100"/>
          <a:sy n="75" d="100"/>
        </p:scale>
        <p:origin x="656" y="4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181676"/>
            <a:ext cx="10800000" cy="2494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4284" y="1628800"/>
            <a:ext cx="9885715" cy="64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43808" y="2564904"/>
            <a:ext cx="1467815" cy="513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154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34064" y="1633974"/>
            <a:ext cx="1137241" cy="35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75840" y="2386447"/>
            <a:ext cx="2659533" cy="349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92023" y="2213592"/>
            <a:ext cx="2851785" cy="522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69958" y="4625949"/>
            <a:ext cx="1146196" cy="35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67144" y="4608033"/>
            <a:ext cx="1253355" cy="35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711361" y="4517848"/>
            <a:ext cx="1422438" cy="44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865348" y="6130895"/>
            <a:ext cx="3850502" cy="35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800000" cy="492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51384" y="1131965"/>
            <a:ext cx="1590476" cy="390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41860" y="2722525"/>
            <a:ext cx="2495237" cy="380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65669" y="3513042"/>
            <a:ext cx="3266666" cy="390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22812" y="4313084"/>
            <a:ext cx="3304761" cy="380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99003" y="4322609"/>
            <a:ext cx="2314285" cy="371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84717" y="5113126"/>
            <a:ext cx="809523" cy="380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67618" y="3422315"/>
            <a:ext cx="2320269" cy="455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48570" y="4222508"/>
            <a:ext cx="8604013" cy="45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10476" y="5013176"/>
            <a:ext cx="10042108" cy="45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48571" y="5897001"/>
            <a:ext cx="1390476" cy="371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23392" y="755976"/>
            <a:ext cx="10800000" cy="5348312"/>
            <a:chOff x="623392" y="755976"/>
            <a:chExt cx="10800000" cy="5348312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 rotWithShape="1"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1" b="-3055"/>
            <a:stretch>
              <a:fillRect/>
            </a:stretch>
          </p:blipFill>
          <p:spPr>
            <a:xfrm>
              <a:off x="3083964" y="755976"/>
              <a:ext cx="6024072" cy="5847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392" y="1484784"/>
              <a:ext cx="10800000" cy="297152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4" name="img_1677721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392" y="4517848"/>
              <a:ext cx="10800000" cy="158644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5" name="矩形 4"/>
          <p:cNvSpPr/>
          <p:nvPr/>
        </p:nvSpPr>
        <p:spPr bwMode="auto">
          <a:xfrm>
            <a:off x="3518630" y="5119930"/>
            <a:ext cx="4285714" cy="3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00952" y="1972777"/>
            <a:ext cx="838095" cy="352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39047" y="2754337"/>
            <a:ext cx="1000000" cy="362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53333" y="3554960"/>
            <a:ext cx="828571" cy="352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72380" y="4346051"/>
            <a:ext cx="428571" cy="362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761" y="3441900"/>
            <a:ext cx="5714285" cy="39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6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14904" y="2384077"/>
            <a:ext cx="1204580" cy="271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59113" y="2352166"/>
            <a:ext cx="662120" cy="327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76817" y="2352166"/>
            <a:ext cx="686052" cy="327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81862" y="3684465"/>
            <a:ext cx="1364127" cy="319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53709" y="3684465"/>
            <a:ext cx="366958" cy="319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38836" y="4354603"/>
            <a:ext cx="1531651" cy="319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10940" y="5040698"/>
            <a:ext cx="709984" cy="279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89890" y="5024742"/>
            <a:ext cx="686052" cy="311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549129" y="5589240"/>
            <a:ext cx="4139159" cy="408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1055440" y="476672"/>
            <a:ext cx="9433048" cy="6160792"/>
            <a:chOff x="720000" y="972000"/>
            <a:chExt cx="10800000" cy="705355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333152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4303525"/>
              <a:ext cx="10800000" cy="372203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428581"/>
            <a:ext cx="9063829" cy="6312147"/>
            <a:chOff x="1055440" y="428581"/>
            <a:chExt cx="9063829" cy="6312147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 rotWithShape="1"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1" b="12626"/>
            <a:stretch>
              <a:fillRect/>
            </a:stretch>
          </p:blipFill>
          <p:spPr>
            <a:xfrm>
              <a:off x="2599918" y="428581"/>
              <a:ext cx="6024072" cy="5847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440" y="980728"/>
              <a:ext cx="9063829" cy="576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700808"/>
            <a:ext cx="1675573" cy="8681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501008"/>
            <a:ext cx="1675573" cy="8681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581128"/>
            <a:ext cx="1675573" cy="8681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1600" y="5733256"/>
            <a:ext cx="3240360" cy="87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145016" cy="591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53640"/>
            <a:ext cx="8352928" cy="6087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2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4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110476" y="2058305"/>
            <a:ext cx="295238" cy="295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72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15480" y="1820570"/>
            <a:ext cx="8850391" cy="46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2726" y="2660571"/>
            <a:ext cx="3479016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494661" y="3389142"/>
            <a:ext cx="754072" cy="31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68416" y="4100571"/>
            <a:ext cx="8363350" cy="35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68331" y="6093296"/>
            <a:ext cx="3830345" cy="51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8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15238" y="1982735"/>
            <a:ext cx="266666" cy="295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4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15238" y="1191188"/>
            <a:ext cx="295238" cy="29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6666" y="1200765"/>
            <a:ext cx="342858" cy="295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9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48517" y="1129377"/>
            <a:ext cx="275298" cy="243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77142" y="1372266"/>
            <a:ext cx="333333" cy="28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12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87489" y="3284984"/>
            <a:ext cx="6667600" cy="442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7489" y="5373217"/>
            <a:ext cx="8735752" cy="485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24218" y="6244154"/>
            <a:ext cx="2324533" cy="333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1428" y="2813050"/>
            <a:ext cx="9561904" cy="381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3333" y="3623876"/>
            <a:ext cx="1419047" cy="362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34285" y="6018195"/>
            <a:ext cx="8685714" cy="381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2023-12-27T14:34:40Z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